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431" r:id="rId2"/>
    <p:sldId id="432" r:id="rId3"/>
    <p:sldId id="433" r:id="rId4"/>
    <p:sldId id="440" r:id="rId5"/>
    <p:sldId id="441" r:id="rId6"/>
    <p:sldId id="442" r:id="rId7"/>
    <p:sldId id="444" r:id="rId8"/>
    <p:sldId id="443" r:id="rId9"/>
    <p:sldId id="445" r:id="rId10"/>
    <p:sldId id="346" r:id="rId11"/>
    <p:sldId id="450" r:id="rId12"/>
    <p:sldId id="45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>
          <p15:clr>
            <a:srgbClr val="A4A3A4"/>
          </p15:clr>
        </p15:guide>
        <p15:guide id="2" pos="2502">
          <p15:clr>
            <a:srgbClr val="A4A3A4"/>
          </p15:clr>
        </p15:guide>
        <p15:guide id="3" orient="horz" pos="4178">
          <p15:clr>
            <a:srgbClr val="A4A3A4"/>
          </p15:clr>
        </p15:guide>
        <p15:guide id="4" orient="horz" pos="34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 lin" initials="f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264457"/>
    <a:srgbClr val="1F2533"/>
    <a:srgbClr val="283746"/>
    <a:srgbClr val="7493B0"/>
    <a:srgbClr val="212121"/>
    <a:srgbClr val="5C5C5C"/>
    <a:srgbClr val="C0C0C0"/>
    <a:srgbClr val="05ABDF"/>
    <a:srgbClr val="08A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91114" autoAdjust="0"/>
  </p:normalViewPr>
  <p:slideViewPr>
    <p:cSldViewPr snapToGrid="0" showGuides="1">
      <p:cViewPr varScale="1">
        <p:scale>
          <a:sx n="109" d="100"/>
          <a:sy n="109" d="100"/>
        </p:scale>
        <p:origin x="778" y="82"/>
      </p:cViewPr>
      <p:guideLst>
        <p:guide orient="horz" pos="323"/>
        <p:guide pos="2502"/>
        <p:guide orient="horz" pos="4178"/>
        <p:guide orient="horz" pos="34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D8F48-F448-498C-BC5E-BE0E68EB1BB6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0441E-D7CC-4F7E-8F33-8F60A988A4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V="1">
            <a:off x="5779756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6029849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flipV="1">
            <a:off x="6279942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flipV="1">
            <a:off x="6530036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6780130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V="1">
            <a:off x="5279570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flipV="1">
            <a:off x="5529663" y="976652"/>
            <a:ext cx="132300" cy="132300"/>
          </a:xfrm>
          <a:prstGeom prst="ellipse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Group 12"/>
          <p:cNvGrpSpPr>
            <a:grpSpLocks noChangeAspect="1"/>
          </p:cNvGrpSpPr>
          <p:nvPr userDrawn="1"/>
        </p:nvGrpSpPr>
        <p:grpSpPr bwMode="auto">
          <a:xfrm>
            <a:off x="0" y="1587"/>
            <a:ext cx="12192000" cy="6856413"/>
            <a:chOff x="-1045" y="-609"/>
            <a:chExt cx="7678" cy="4319"/>
          </a:xfrm>
        </p:grpSpPr>
        <p:sp>
          <p:nvSpPr>
            <p:cNvPr id="9" name="Freeform 13"/>
            <p:cNvSpPr/>
            <p:nvPr/>
          </p:nvSpPr>
          <p:spPr bwMode="auto">
            <a:xfrm>
              <a:off x="-1045" y="2399"/>
              <a:ext cx="1425" cy="1311"/>
            </a:xfrm>
            <a:custGeom>
              <a:avLst/>
              <a:gdLst>
                <a:gd name="T0" fmla="*/ 0 w 1425"/>
                <a:gd name="T1" fmla="*/ 0 h 1311"/>
                <a:gd name="T2" fmla="*/ 0 w 1425"/>
                <a:gd name="T3" fmla="*/ 20 h 1311"/>
                <a:gd name="T4" fmla="*/ 1403 w 1425"/>
                <a:gd name="T5" fmla="*/ 1311 h 1311"/>
                <a:gd name="T6" fmla="*/ 1425 w 1425"/>
                <a:gd name="T7" fmla="*/ 1311 h 1311"/>
                <a:gd name="T8" fmla="*/ 0 w 1425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5" h="1311">
                  <a:moveTo>
                    <a:pt x="0" y="0"/>
                  </a:moveTo>
                  <a:lnTo>
                    <a:pt x="0" y="20"/>
                  </a:lnTo>
                  <a:lnTo>
                    <a:pt x="1403" y="1311"/>
                  </a:lnTo>
                  <a:lnTo>
                    <a:pt x="1425" y="1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-1045" y="2022"/>
              <a:ext cx="1833" cy="1688"/>
            </a:xfrm>
            <a:custGeom>
              <a:avLst/>
              <a:gdLst>
                <a:gd name="T0" fmla="*/ 0 w 1833"/>
                <a:gd name="T1" fmla="*/ 0 h 1688"/>
                <a:gd name="T2" fmla="*/ 0 w 1833"/>
                <a:gd name="T3" fmla="*/ 20 h 1688"/>
                <a:gd name="T4" fmla="*/ 1809 w 1833"/>
                <a:gd name="T5" fmla="*/ 1688 h 1688"/>
                <a:gd name="T6" fmla="*/ 1833 w 1833"/>
                <a:gd name="T7" fmla="*/ 1688 h 1688"/>
                <a:gd name="T8" fmla="*/ 0 w 1833"/>
                <a:gd name="T9" fmla="*/ 0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3" h="1688">
                  <a:moveTo>
                    <a:pt x="0" y="0"/>
                  </a:moveTo>
                  <a:lnTo>
                    <a:pt x="0" y="20"/>
                  </a:lnTo>
                  <a:lnTo>
                    <a:pt x="1809" y="1688"/>
                  </a:lnTo>
                  <a:lnTo>
                    <a:pt x="1833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-865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562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-1045" y="707"/>
              <a:ext cx="3260" cy="3003"/>
            </a:xfrm>
            <a:custGeom>
              <a:avLst/>
              <a:gdLst>
                <a:gd name="T0" fmla="*/ 0 w 3260"/>
                <a:gd name="T1" fmla="*/ 0 h 3003"/>
                <a:gd name="T2" fmla="*/ 0 w 3260"/>
                <a:gd name="T3" fmla="*/ 22 h 3003"/>
                <a:gd name="T4" fmla="*/ 3236 w 3260"/>
                <a:gd name="T5" fmla="*/ 3003 h 3003"/>
                <a:gd name="T6" fmla="*/ 3260 w 3260"/>
                <a:gd name="T7" fmla="*/ 3003 h 3003"/>
                <a:gd name="T8" fmla="*/ 0 w 3260"/>
                <a:gd name="T9" fmla="*/ 0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0" h="3003">
                  <a:moveTo>
                    <a:pt x="0" y="0"/>
                  </a:moveTo>
                  <a:lnTo>
                    <a:pt x="0" y="22"/>
                  </a:lnTo>
                  <a:lnTo>
                    <a:pt x="3236" y="3003"/>
                  </a:lnTo>
                  <a:lnTo>
                    <a:pt x="326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-1045" y="-607"/>
              <a:ext cx="4686" cy="4317"/>
            </a:xfrm>
            <a:custGeom>
              <a:avLst/>
              <a:gdLst>
                <a:gd name="T0" fmla="*/ 0 w 4686"/>
                <a:gd name="T1" fmla="*/ 0 h 4317"/>
                <a:gd name="T2" fmla="*/ 0 w 4686"/>
                <a:gd name="T3" fmla="*/ 20 h 4317"/>
                <a:gd name="T4" fmla="*/ 4664 w 4686"/>
                <a:gd name="T5" fmla="*/ 4317 h 4317"/>
                <a:gd name="T6" fmla="*/ 4686 w 4686"/>
                <a:gd name="T7" fmla="*/ 4317 h 4317"/>
                <a:gd name="T8" fmla="*/ 0 w 4686"/>
                <a:gd name="T9" fmla="*/ 0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6" h="4317">
                  <a:moveTo>
                    <a:pt x="0" y="0"/>
                  </a:moveTo>
                  <a:lnTo>
                    <a:pt x="0" y="20"/>
                  </a:lnTo>
                  <a:lnTo>
                    <a:pt x="4664" y="4317"/>
                  </a:lnTo>
                  <a:lnTo>
                    <a:pt x="4686" y="4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-1045" y="895"/>
              <a:ext cx="3056" cy="2815"/>
            </a:xfrm>
            <a:custGeom>
              <a:avLst/>
              <a:gdLst>
                <a:gd name="T0" fmla="*/ 0 w 3056"/>
                <a:gd name="T1" fmla="*/ 0 h 2815"/>
                <a:gd name="T2" fmla="*/ 0 w 3056"/>
                <a:gd name="T3" fmla="*/ 22 h 2815"/>
                <a:gd name="T4" fmla="*/ 3034 w 3056"/>
                <a:gd name="T5" fmla="*/ 2815 h 2815"/>
                <a:gd name="T6" fmla="*/ 3056 w 3056"/>
                <a:gd name="T7" fmla="*/ 2815 h 2815"/>
                <a:gd name="T8" fmla="*/ 0 w 3056"/>
                <a:gd name="T9" fmla="*/ 0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6" h="2815">
                  <a:moveTo>
                    <a:pt x="0" y="0"/>
                  </a:moveTo>
                  <a:lnTo>
                    <a:pt x="0" y="22"/>
                  </a:lnTo>
                  <a:lnTo>
                    <a:pt x="3034" y="2815"/>
                  </a:lnTo>
                  <a:lnTo>
                    <a:pt x="3056" y="2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-1045" y="520"/>
              <a:ext cx="3464" cy="3190"/>
            </a:xfrm>
            <a:custGeom>
              <a:avLst/>
              <a:gdLst>
                <a:gd name="T0" fmla="*/ 0 w 3464"/>
                <a:gd name="T1" fmla="*/ 0 h 3190"/>
                <a:gd name="T2" fmla="*/ 0 w 3464"/>
                <a:gd name="T3" fmla="*/ 20 h 3190"/>
                <a:gd name="T4" fmla="*/ 3440 w 3464"/>
                <a:gd name="T5" fmla="*/ 3190 h 3190"/>
                <a:gd name="T6" fmla="*/ 3464 w 3464"/>
                <a:gd name="T7" fmla="*/ 3190 h 3190"/>
                <a:gd name="T8" fmla="*/ 0 w 3464"/>
                <a:gd name="T9" fmla="*/ 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4" h="3190">
                  <a:moveTo>
                    <a:pt x="0" y="0"/>
                  </a:moveTo>
                  <a:lnTo>
                    <a:pt x="0" y="20"/>
                  </a:lnTo>
                  <a:lnTo>
                    <a:pt x="3440" y="3190"/>
                  </a:lnTo>
                  <a:lnTo>
                    <a:pt x="3464" y="3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-1045" y="1646"/>
              <a:ext cx="2239" cy="2064"/>
            </a:xfrm>
            <a:custGeom>
              <a:avLst/>
              <a:gdLst>
                <a:gd name="T0" fmla="*/ 0 w 2239"/>
                <a:gd name="T1" fmla="*/ 0 h 2064"/>
                <a:gd name="T2" fmla="*/ 0 w 2239"/>
                <a:gd name="T3" fmla="*/ 22 h 2064"/>
                <a:gd name="T4" fmla="*/ 2217 w 2239"/>
                <a:gd name="T5" fmla="*/ 2064 h 2064"/>
                <a:gd name="T6" fmla="*/ 2239 w 2239"/>
                <a:gd name="T7" fmla="*/ 2064 h 2064"/>
                <a:gd name="T8" fmla="*/ 0 w 2239"/>
                <a:gd name="T9" fmla="*/ 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2064">
                  <a:moveTo>
                    <a:pt x="0" y="0"/>
                  </a:moveTo>
                  <a:lnTo>
                    <a:pt x="0" y="22"/>
                  </a:lnTo>
                  <a:lnTo>
                    <a:pt x="2217" y="2064"/>
                  </a:lnTo>
                  <a:lnTo>
                    <a:pt x="2239" y="2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1378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601" y="-609"/>
              <a:ext cx="4032" cy="3714"/>
            </a:xfrm>
            <a:custGeom>
              <a:avLst/>
              <a:gdLst>
                <a:gd name="T0" fmla="*/ 22 w 4032"/>
                <a:gd name="T1" fmla="*/ 0 h 3714"/>
                <a:gd name="T2" fmla="*/ 0 w 4032"/>
                <a:gd name="T3" fmla="*/ 0 h 3714"/>
                <a:gd name="T4" fmla="*/ 4032 w 4032"/>
                <a:gd name="T5" fmla="*/ 3714 h 3714"/>
                <a:gd name="T6" fmla="*/ 4032 w 4032"/>
                <a:gd name="T7" fmla="*/ 3694 h 3714"/>
                <a:gd name="T8" fmla="*/ 22 w 4032"/>
                <a:gd name="T9" fmla="*/ 0 h 3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2" h="3714">
                  <a:moveTo>
                    <a:pt x="22" y="0"/>
                  </a:moveTo>
                  <a:lnTo>
                    <a:pt x="0" y="0"/>
                  </a:lnTo>
                  <a:lnTo>
                    <a:pt x="4032" y="3714"/>
                  </a:lnTo>
                  <a:lnTo>
                    <a:pt x="4032" y="369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-253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766" y="-609"/>
              <a:ext cx="4710" cy="4319"/>
            </a:xfrm>
            <a:custGeom>
              <a:avLst/>
              <a:gdLst>
                <a:gd name="T0" fmla="*/ 22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2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2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-1045" y="-232"/>
              <a:ext cx="4278" cy="3942"/>
            </a:xfrm>
            <a:custGeom>
              <a:avLst/>
              <a:gdLst>
                <a:gd name="T0" fmla="*/ 0 w 4278"/>
                <a:gd name="T1" fmla="*/ 0 h 3942"/>
                <a:gd name="T2" fmla="*/ 0 w 4278"/>
                <a:gd name="T3" fmla="*/ 22 h 3942"/>
                <a:gd name="T4" fmla="*/ 4256 w 4278"/>
                <a:gd name="T5" fmla="*/ 3942 h 3942"/>
                <a:gd name="T6" fmla="*/ 4278 w 4278"/>
                <a:gd name="T7" fmla="*/ 3942 h 3942"/>
                <a:gd name="T8" fmla="*/ 0 w 4278"/>
                <a:gd name="T9" fmla="*/ 0 h 3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8" h="3942">
                  <a:moveTo>
                    <a:pt x="0" y="0"/>
                  </a:moveTo>
                  <a:lnTo>
                    <a:pt x="0" y="22"/>
                  </a:lnTo>
                  <a:lnTo>
                    <a:pt x="4256" y="3942"/>
                  </a:lnTo>
                  <a:lnTo>
                    <a:pt x="4278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154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-1045" y="144"/>
              <a:ext cx="3872" cy="3566"/>
            </a:xfrm>
            <a:custGeom>
              <a:avLst/>
              <a:gdLst>
                <a:gd name="T0" fmla="*/ 0 w 3872"/>
                <a:gd name="T1" fmla="*/ 0 h 3566"/>
                <a:gd name="T2" fmla="*/ 0 w 3872"/>
                <a:gd name="T3" fmla="*/ 20 h 3566"/>
                <a:gd name="T4" fmla="*/ 3848 w 3872"/>
                <a:gd name="T5" fmla="*/ 3566 h 3566"/>
                <a:gd name="T6" fmla="*/ 3872 w 3872"/>
                <a:gd name="T7" fmla="*/ 3566 h 3566"/>
                <a:gd name="T8" fmla="*/ 0 w 3872"/>
                <a:gd name="T9" fmla="*/ 0 h 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2" h="3566">
                  <a:moveTo>
                    <a:pt x="0" y="0"/>
                  </a:moveTo>
                  <a:lnTo>
                    <a:pt x="0" y="20"/>
                  </a:lnTo>
                  <a:lnTo>
                    <a:pt x="3848" y="3566"/>
                  </a:lnTo>
                  <a:lnTo>
                    <a:pt x="3872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5252" y="-609"/>
              <a:ext cx="1381" cy="1274"/>
            </a:xfrm>
            <a:custGeom>
              <a:avLst/>
              <a:gdLst>
                <a:gd name="T0" fmla="*/ 22 w 1381"/>
                <a:gd name="T1" fmla="*/ 0 h 1274"/>
                <a:gd name="T2" fmla="*/ 0 w 1381"/>
                <a:gd name="T3" fmla="*/ 0 h 1274"/>
                <a:gd name="T4" fmla="*/ 1381 w 1381"/>
                <a:gd name="T5" fmla="*/ 1274 h 1274"/>
                <a:gd name="T6" fmla="*/ 1381 w 1381"/>
                <a:gd name="T7" fmla="*/ 1252 h 1274"/>
                <a:gd name="T8" fmla="*/ 22 w 1381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1274">
                  <a:moveTo>
                    <a:pt x="22" y="0"/>
                  </a:moveTo>
                  <a:lnTo>
                    <a:pt x="0" y="0"/>
                  </a:lnTo>
                  <a:lnTo>
                    <a:pt x="1381" y="1274"/>
                  </a:lnTo>
                  <a:lnTo>
                    <a:pt x="1381" y="125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5863" y="-609"/>
              <a:ext cx="770" cy="709"/>
            </a:xfrm>
            <a:custGeom>
              <a:avLst/>
              <a:gdLst>
                <a:gd name="T0" fmla="*/ 24 w 770"/>
                <a:gd name="T1" fmla="*/ 0 h 709"/>
                <a:gd name="T2" fmla="*/ 0 w 770"/>
                <a:gd name="T3" fmla="*/ 0 h 709"/>
                <a:gd name="T4" fmla="*/ 770 w 770"/>
                <a:gd name="T5" fmla="*/ 709 h 709"/>
                <a:gd name="T6" fmla="*/ 770 w 770"/>
                <a:gd name="T7" fmla="*/ 689 h 709"/>
                <a:gd name="T8" fmla="*/ 24 w 770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09">
                  <a:moveTo>
                    <a:pt x="24" y="0"/>
                  </a:moveTo>
                  <a:lnTo>
                    <a:pt x="0" y="0"/>
                  </a:lnTo>
                  <a:lnTo>
                    <a:pt x="770" y="709"/>
                  </a:lnTo>
                  <a:lnTo>
                    <a:pt x="770" y="68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3417" y="-609"/>
              <a:ext cx="3216" cy="2964"/>
            </a:xfrm>
            <a:custGeom>
              <a:avLst/>
              <a:gdLst>
                <a:gd name="T0" fmla="*/ 22 w 3216"/>
                <a:gd name="T1" fmla="*/ 0 h 2964"/>
                <a:gd name="T2" fmla="*/ 0 w 3216"/>
                <a:gd name="T3" fmla="*/ 0 h 2964"/>
                <a:gd name="T4" fmla="*/ 3216 w 3216"/>
                <a:gd name="T5" fmla="*/ 2964 h 2964"/>
                <a:gd name="T6" fmla="*/ 3216 w 3216"/>
                <a:gd name="T7" fmla="*/ 2944 h 2964"/>
                <a:gd name="T8" fmla="*/ 22 w 3216"/>
                <a:gd name="T9" fmla="*/ 0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6" h="2964">
                  <a:moveTo>
                    <a:pt x="22" y="0"/>
                  </a:moveTo>
                  <a:lnTo>
                    <a:pt x="0" y="0"/>
                  </a:lnTo>
                  <a:lnTo>
                    <a:pt x="3216" y="2964"/>
                  </a:lnTo>
                  <a:lnTo>
                    <a:pt x="3216" y="294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4232" y="-609"/>
              <a:ext cx="2401" cy="2213"/>
            </a:xfrm>
            <a:custGeom>
              <a:avLst/>
              <a:gdLst>
                <a:gd name="T0" fmla="*/ 22 w 2401"/>
                <a:gd name="T1" fmla="*/ 0 h 2213"/>
                <a:gd name="T2" fmla="*/ 0 w 2401"/>
                <a:gd name="T3" fmla="*/ 0 h 2213"/>
                <a:gd name="T4" fmla="*/ 2401 w 2401"/>
                <a:gd name="T5" fmla="*/ 2213 h 2213"/>
                <a:gd name="T6" fmla="*/ 2401 w 2401"/>
                <a:gd name="T7" fmla="*/ 2193 h 2213"/>
                <a:gd name="T8" fmla="*/ 22 w 2401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213">
                  <a:moveTo>
                    <a:pt x="22" y="0"/>
                  </a:moveTo>
                  <a:lnTo>
                    <a:pt x="0" y="0"/>
                  </a:lnTo>
                  <a:lnTo>
                    <a:pt x="2401" y="2213"/>
                  </a:lnTo>
                  <a:lnTo>
                    <a:pt x="2401" y="219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6067" y="-609"/>
              <a:ext cx="566" cy="523"/>
            </a:xfrm>
            <a:custGeom>
              <a:avLst/>
              <a:gdLst>
                <a:gd name="T0" fmla="*/ 22 w 566"/>
                <a:gd name="T1" fmla="*/ 0 h 523"/>
                <a:gd name="T2" fmla="*/ 0 w 566"/>
                <a:gd name="T3" fmla="*/ 0 h 523"/>
                <a:gd name="T4" fmla="*/ 566 w 566"/>
                <a:gd name="T5" fmla="*/ 523 h 523"/>
                <a:gd name="T6" fmla="*/ 566 w 566"/>
                <a:gd name="T7" fmla="*/ 501 h 523"/>
                <a:gd name="T8" fmla="*/ 22 w 566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3">
                  <a:moveTo>
                    <a:pt x="22" y="0"/>
                  </a:moveTo>
                  <a:lnTo>
                    <a:pt x="0" y="0"/>
                  </a:lnTo>
                  <a:lnTo>
                    <a:pt x="566" y="523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6475" y="-609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6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5"/>
            <p:cNvSpPr/>
            <p:nvPr/>
          </p:nvSpPr>
          <p:spPr bwMode="auto">
            <a:xfrm>
              <a:off x="5048" y="-609"/>
              <a:ext cx="1585" cy="1462"/>
            </a:xfrm>
            <a:custGeom>
              <a:avLst/>
              <a:gdLst>
                <a:gd name="T0" fmla="*/ 22 w 1585"/>
                <a:gd name="T1" fmla="*/ 0 h 1462"/>
                <a:gd name="T2" fmla="*/ 0 w 1585"/>
                <a:gd name="T3" fmla="*/ 0 h 1462"/>
                <a:gd name="T4" fmla="*/ 1585 w 1585"/>
                <a:gd name="T5" fmla="*/ 1462 h 1462"/>
                <a:gd name="T6" fmla="*/ 1585 w 1585"/>
                <a:gd name="T7" fmla="*/ 1440 h 1462"/>
                <a:gd name="T8" fmla="*/ 22 w 1585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5" h="1462">
                  <a:moveTo>
                    <a:pt x="22" y="0"/>
                  </a:moveTo>
                  <a:lnTo>
                    <a:pt x="0" y="0"/>
                  </a:lnTo>
                  <a:lnTo>
                    <a:pt x="1585" y="1462"/>
                  </a:lnTo>
                  <a:lnTo>
                    <a:pt x="1585" y="144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"/>
            <p:cNvSpPr/>
            <p:nvPr/>
          </p:nvSpPr>
          <p:spPr bwMode="auto">
            <a:xfrm>
              <a:off x="5454" y="-609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5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3213" y="-609"/>
              <a:ext cx="3420" cy="3152"/>
            </a:xfrm>
            <a:custGeom>
              <a:avLst/>
              <a:gdLst>
                <a:gd name="T0" fmla="*/ 22 w 3420"/>
                <a:gd name="T1" fmla="*/ 0 h 3152"/>
                <a:gd name="T2" fmla="*/ 0 w 3420"/>
                <a:gd name="T3" fmla="*/ 0 h 3152"/>
                <a:gd name="T4" fmla="*/ 3420 w 3420"/>
                <a:gd name="T5" fmla="*/ 3152 h 3152"/>
                <a:gd name="T6" fmla="*/ 3420 w 3420"/>
                <a:gd name="T7" fmla="*/ 3132 h 3152"/>
                <a:gd name="T8" fmla="*/ 22 w 3420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0" h="3152">
                  <a:moveTo>
                    <a:pt x="22" y="0"/>
                  </a:moveTo>
                  <a:lnTo>
                    <a:pt x="0" y="0"/>
                  </a:lnTo>
                  <a:lnTo>
                    <a:pt x="3420" y="3152"/>
                  </a:lnTo>
                  <a:lnTo>
                    <a:pt x="3420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3824" y="-609"/>
              <a:ext cx="2809" cy="2589"/>
            </a:xfrm>
            <a:custGeom>
              <a:avLst/>
              <a:gdLst>
                <a:gd name="T0" fmla="*/ 24 w 2809"/>
                <a:gd name="T1" fmla="*/ 0 h 2589"/>
                <a:gd name="T2" fmla="*/ 0 w 2809"/>
                <a:gd name="T3" fmla="*/ 0 h 2589"/>
                <a:gd name="T4" fmla="*/ 2809 w 2809"/>
                <a:gd name="T5" fmla="*/ 2589 h 2589"/>
                <a:gd name="T6" fmla="*/ 2809 w 2809"/>
                <a:gd name="T7" fmla="*/ 2567 h 2589"/>
                <a:gd name="T8" fmla="*/ 24 w 2809"/>
                <a:gd name="T9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9" h="2589">
                  <a:moveTo>
                    <a:pt x="24" y="0"/>
                  </a:moveTo>
                  <a:lnTo>
                    <a:pt x="0" y="0"/>
                  </a:lnTo>
                  <a:lnTo>
                    <a:pt x="2809" y="2589"/>
                  </a:lnTo>
                  <a:lnTo>
                    <a:pt x="2809" y="256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1582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0"/>
            <p:cNvSpPr/>
            <p:nvPr/>
          </p:nvSpPr>
          <p:spPr bwMode="auto">
            <a:xfrm>
              <a:off x="2193" y="-609"/>
              <a:ext cx="4440" cy="4091"/>
            </a:xfrm>
            <a:custGeom>
              <a:avLst/>
              <a:gdLst>
                <a:gd name="T0" fmla="*/ 24 w 4440"/>
                <a:gd name="T1" fmla="*/ 0 h 4091"/>
                <a:gd name="T2" fmla="*/ 0 w 4440"/>
                <a:gd name="T3" fmla="*/ 0 h 4091"/>
                <a:gd name="T4" fmla="*/ 4440 w 4440"/>
                <a:gd name="T5" fmla="*/ 4091 h 4091"/>
                <a:gd name="T6" fmla="*/ 4440 w 4440"/>
                <a:gd name="T7" fmla="*/ 4071 h 4091"/>
                <a:gd name="T8" fmla="*/ 24 w 4440"/>
                <a:gd name="T9" fmla="*/ 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4091">
                  <a:moveTo>
                    <a:pt x="24" y="0"/>
                  </a:moveTo>
                  <a:lnTo>
                    <a:pt x="0" y="0"/>
                  </a:lnTo>
                  <a:lnTo>
                    <a:pt x="4440" y="4091"/>
                  </a:lnTo>
                  <a:lnTo>
                    <a:pt x="4440" y="407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"/>
            <p:cNvSpPr/>
            <p:nvPr/>
          </p:nvSpPr>
          <p:spPr bwMode="auto">
            <a:xfrm>
              <a:off x="-1045" y="1834"/>
              <a:ext cx="2037" cy="1876"/>
            </a:xfrm>
            <a:custGeom>
              <a:avLst/>
              <a:gdLst>
                <a:gd name="T0" fmla="*/ 0 w 2037"/>
                <a:gd name="T1" fmla="*/ 0 h 1876"/>
                <a:gd name="T2" fmla="*/ 0 w 2037"/>
                <a:gd name="T3" fmla="*/ 22 h 1876"/>
                <a:gd name="T4" fmla="*/ 2013 w 2037"/>
                <a:gd name="T5" fmla="*/ 1876 h 1876"/>
                <a:gd name="T6" fmla="*/ 2037 w 2037"/>
                <a:gd name="T7" fmla="*/ 1876 h 1876"/>
                <a:gd name="T8" fmla="*/ 0 w 2037"/>
                <a:gd name="T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1876">
                  <a:moveTo>
                    <a:pt x="0" y="0"/>
                  </a:moveTo>
                  <a:lnTo>
                    <a:pt x="0" y="22"/>
                  </a:lnTo>
                  <a:lnTo>
                    <a:pt x="2013" y="1876"/>
                  </a:lnTo>
                  <a:lnTo>
                    <a:pt x="2037" y="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2"/>
            <p:cNvSpPr/>
            <p:nvPr/>
          </p:nvSpPr>
          <p:spPr bwMode="auto">
            <a:xfrm>
              <a:off x="358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1989" y="-609"/>
              <a:ext cx="4644" cy="4279"/>
            </a:xfrm>
            <a:custGeom>
              <a:avLst/>
              <a:gdLst>
                <a:gd name="T0" fmla="*/ 24 w 4644"/>
                <a:gd name="T1" fmla="*/ 0 h 4279"/>
                <a:gd name="T2" fmla="*/ 0 w 4644"/>
                <a:gd name="T3" fmla="*/ 0 h 4279"/>
                <a:gd name="T4" fmla="*/ 4644 w 4644"/>
                <a:gd name="T5" fmla="*/ 4279 h 4279"/>
                <a:gd name="T6" fmla="*/ 4644 w 4644"/>
                <a:gd name="T7" fmla="*/ 4257 h 4279"/>
                <a:gd name="T8" fmla="*/ 24 w 4644"/>
                <a:gd name="T9" fmla="*/ 0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4" h="4279">
                  <a:moveTo>
                    <a:pt x="24" y="0"/>
                  </a:moveTo>
                  <a:lnTo>
                    <a:pt x="0" y="0"/>
                  </a:lnTo>
                  <a:lnTo>
                    <a:pt x="4644" y="4279"/>
                  </a:lnTo>
                  <a:lnTo>
                    <a:pt x="4644" y="425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-1045" y="-44"/>
              <a:ext cx="4074" cy="3754"/>
            </a:xfrm>
            <a:custGeom>
              <a:avLst/>
              <a:gdLst>
                <a:gd name="T0" fmla="*/ 0 w 4074"/>
                <a:gd name="T1" fmla="*/ 0 h 3754"/>
                <a:gd name="T2" fmla="*/ 0 w 4074"/>
                <a:gd name="T3" fmla="*/ 22 h 3754"/>
                <a:gd name="T4" fmla="*/ 4052 w 4074"/>
                <a:gd name="T5" fmla="*/ 3754 h 3754"/>
                <a:gd name="T6" fmla="*/ 4074 w 4074"/>
                <a:gd name="T7" fmla="*/ 3754 h 3754"/>
                <a:gd name="T8" fmla="*/ 0 w 4074"/>
                <a:gd name="T9" fmla="*/ 0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4" h="3754">
                  <a:moveTo>
                    <a:pt x="0" y="0"/>
                  </a:moveTo>
                  <a:lnTo>
                    <a:pt x="0" y="22"/>
                  </a:lnTo>
                  <a:lnTo>
                    <a:pt x="4052" y="3754"/>
                  </a:lnTo>
                  <a:lnTo>
                    <a:pt x="4074" y="3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-49" y="-609"/>
              <a:ext cx="4709" cy="4319"/>
            </a:xfrm>
            <a:custGeom>
              <a:avLst/>
              <a:gdLst>
                <a:gd name="T0" fmla="*/ 22 w 4709"/>
                <a:gd name="T1" fmla="*/ 0 h 4319"/>
                <a:gd name="T2" fmla="*/ 0 w 4709"/>
                <a:gd name="T3" fmla="*/ 0 h 4319"/>
                <a:gd name="T4" fmla="*/ 4687 w 4709"/>
                <a:gd name="T5" fmla="*/ 4319 h 4319"/>
                <a:gd name="T6" fmla="*/ 4709 w 4709"/>
                <a:gd name="T7" fmla="*/ 4319 h 4319"/>
                <a:gd name="T8" fmla="*/ 22 w 4709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9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09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-1045" y="-421"/>
              <a:ext cx="4482" cy="4131"/>
            </a:xfrm>
            <a:custGeom>
              <a:avLst/>
              <a:gdLst>
                <a:gd name="T0" fmla="*/ 0 w 4482"/>
                <a:gd name="T1" fmla="*/ 0 h 4131"/>
                <a:gd name="T2" fmla="*/ 0 w 4482"/>
                <a:gd name="T3" fmla="*/ 22 h 4131"/>
                <a:gd name="T4" fmla="*/ 4460 w 4482"/>
                <a:gd name="T5" fmla="*/ 4131 h 4131"/>
                <a:gd name="T6" fmla="*/ 4482 w 4482"/>
                <a:gd name="T7" fmla="*/ 4131 h 4131"/>
                <a:gd name="T8" fmla="*/ 0 w 4482"/>
                <a:gd name="T9" fmla="*/ 0 h 4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2" h="4131">
                  <a:moveTo>
                    <a:pt x="0" y="0"/>
                  </a:moveTo>
                  <a:lnTo>
                    <a:pt x="0" y="22"/>
                  </a:lnTo>
                  <a:lnTo>
                    <a:pt x="4460" y="4131"/>
                  </a:lnTo>
                  <a:lnTo>
                    <a:pt x="4482" y="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-1045" y="1271"/>
              <a:ext cx="2647" cy="2439"/>
            </a:xfrm>
            <a:custGeom>
              <a:avLst/>
              <a:gdLst>
                <a:gd name="T0" fmla="*/ 0 w 2647"/>
                <a:gd name="T1" fmla="*/ 0 h 2439"/>
                <a:gd name="T2" fmla="*/ 0 w 2647"/>
                <a:gd name="T3" fmla="*/ 20 h 2439"/>
                <a:gd name="T4" fmla="*/ 2625 w 2647"/>
                <a:gd name="T5" fmla="*/ 2439 h 2439"/>
                <a:gd name="T6" fmla="*/ 2647 w 2647"/>
                <a:gd name="T7" fmla="*/ 2439 h 2439"/>
                <a:gd name="T8" fmla="*/ 0 w 2647"/>
                <a:gd name="T9" fmla="*/ 0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7" h="2439">
                  <a:moveTo>
                    <a:pt x="0" y="0"/>
                  </a:moveTo>
                  <a:lnTo>
                    <a:pt x="0" y="20"/>
                  </a:lnTo>
                  <a:lnTo>
                    <a:pt x="2625" y="2439"/>
                  </a:lnTo>
                  <a:lnTo>
                    <a:pt x="2647" y="2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-1045" y="1083"/>
              <a:ext cx="2851" cy="2627"/>
            </a:xfrm>
            <a:custGeom>
              <a:avLst/>
              <a:gdLst>
                <a:gd name="T0" fmla="*/ 0 w 2851"/>
                <a:gd name="T1" fmla="*/ 0 h 2627"/>
                <a:gd name="T2" fmla="*/ 0 w 2851"/>
                <a:gd name="T3" fmla="*/ 20 h 2627"/>
                <a:gd name="T4" fmla="*/ 2829 w 2851"/>
                <a:gd name="T5" fmla="*/ 2627 h 2627"/>
                <a:gd name="T6" fmla="*/ 2851 w 2851"/>
                <a:gd name="T7" fmla="*/ 2627 h 2627"/>
                <a:gd name="T8" fmla="*/ 0 w 2851"/>
                <a:gd name="T9" fmla="*/ 0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1" h="2627">
                  <a:moveTo>
                    <a:pt x="0" y="0"/>
                  </a:moveTo>
                  <a:lnTo>
                    <a:pt x="0" y="20"/>
                  </a:lnTo>
                  <a:lnTo>
                    <a:pt x="2829" y="2627"/>
                  </a:lnTo>
                  <a:lnTo>
                    <a:pt x="2851" y="2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3009" y="-609"/>
              <a:ext cx="3624" cy="3340"/>
            </a:xfrm>
            <a:custGeom>
              <a:avLst/>
              <a:gdLst>
                <a:gd name="T0" fmla="*/ 22 w 3624"/>
                <a:gd name="T1" fmla="*/ 0 h 3340"/>
                <a:gd name="T2" fmla="*/ 0 w 3624"/>
                <a:gd name="T3" fmla="*/ 0 h 3340"/>
                <a:gd name="T4" fmla="*/ 3624 w 3624"/>
                <a:gd name="T5" fmla="*/ 3340 h 3340"/>
                <a:gd name="T6" fmla="*/ 3624 w 3624"/>
                <a:gd name="T7" fmla="*/ 3318 h 3340"/>
                <a:gd name="T8" fmla="*/ 22 w 3624"/>
                <a:gd name="T9" fmla="*/ 0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4" h="3340">
                  <a:moveTo>
                    <a:pt x="22" y="0"/>
                  </a:moveTo>
                  <a:lnTo>
                    <a:pt x="0" y="0"/>
                  </a:lnTo>
                  <a:lnTo>
                    <a:pt x="3624" y="3340"/>
                  </a:lnTo>
                  <a:lnTo>
                    <a:pt x="3624" y="33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0"/>
            <p:cNvSpPr/>
            <p:nvPr/>
          </p:nvSpPr>
          <p:spPr bwMode="auto">
            <a:xfrm>
              <a:off x="3619" y="-609"/>
              <a:ext cx="3014" cy="2775"/>
            </a:xfrm>
            <a:custGeom>
              <a:avLst/>
              <a:gdLst>
                <a:gd name="T0" fmla="*/ 24 w 3014"/>
                <a:gd name="T1" fmla="*/ 0 h 2775"/>
                <a:gd name="T2" fmla="*/ 0 w 3014"/>
                <a:gd name="T3" fmla="*/ 0 h 2775"/>
                <a:gd name="T4" fmla="*/ 3014 w 3014"/>
                <a:gd name="T5" fmla="*/ 2775 h 2775"/>
                <a:gd name="T6" fmla="*/ 3014 w 3014"/>
                <a:gd name="T7" fmla="*/ 2755 h 2775"/>
                <a:gd name="T8" fmla="*/ 24 w 3014"/>
                <a:gd name="T9" fmla="*/ 0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775">
                  <a:moveTo>
                    <a:pt x="24" y="0"/>
                  </a:moveTo>
                  <a:lnTo>
                    <a:pt x="0" y="0"/>
                  </a:lnTo>
                  <a:lnTo>
                    <a:pt x="3014" y="2775"/>
                  </a:lnTo>
                  <a:lnTo>
                    <a:pt x="3014" y="275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1"/>
            <p:cNvSpPr/>
            <p:nvPr/>
          </p:nvSpPr>
          <p:spPr bwMode="auto">
            <a:xfrm>
              <a:off x="970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1784" y="-609"/>
              <a:ext cx="4711" cy="4319"/>
            </a:xfrm>
            <a:custGeom>
              <a:avLst/>
              <a:gdLst>
                <a:gd name="T0" fmla="*/ 24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4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4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3"/>
            <p:cNvSpPr/>
            <p:nvPr/>
          </p:nvSpPr>
          <p:spPr bwMode="auto">
            <a:xfrm>
              <a:off x="-457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4"/>
            <p:cNvSpPr/>
            <p:nvPr/>
          </p:nvSpPr>
          <p:spPr bwMode="auto">
            <a:xfrm>
              <a:off x="1174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5"/>
            <p:cNvSpPr/>
            <p:nvPr/>
          </p:nvSpPr>
          <p:spPr bwMode="auto">
            <a:xfrm>
              <a:off x="-1045" y="332"/>
              <a:ext cx="3668" cy="3378"/>
            </a:xfrm>
            <a:custGeom>
              <a:avLst/>
              <a:gdLst>
                <a:gd name="T0" fmla="*/ 0 w 3668"/>
                <a:gd name="T1" fmla="*/ 0 h 3378"/>
                <a:gd name="T2" fmla="*/ 0 w 3668"/>
                <a:gd name="T3" fmla="*/ 20 h 3378"/>
                <a:gd name="T4" fmla="*/ 3644 w 3668"/>
                <a:gd name="T5" fmla="*/ 3378 h 3378"/>
                <a:gd name="T6" fmla="*/ 3668 w 3668"/>
                <a:gd name="T7" fmla="*/ 3378 h 3378"/>
                <a:gd name="T8" fmla="*/ 0 w 3668"/>
                <a:gd name="T9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8" h="3378">
                  <a:moveTo>
                    <a:pt x="0" y="0"/>
                  </a:moveTo>
                  <a:lnTo>
                    <a:pt x="0" y="20"/>
                  </a:lnTo>
                  <a:lnTo>
                    <a:pt x="3644" y="3378"/>
                  </a:lnTo>
                  <a:lnTo>
                    <a:pt x="3668" y="3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-661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6271" y="-609"/>
              <a:ext cx="362" cy="335"/>
            </a:xfrm>
            <a:custGeom>
              <a:avLst/>
              <a:gdLst>
                <a:gd name="T0" fmla="*/ 22 w 362"/>
                <a:gd name="T1" fmla="*/ 0 h 335"/>
                <a:gd name="T2" fmla="*/ 0 w 362"/>
                <a:gd name="T3" fmla="*/ 0 h 335"/>
                <a:gd name="T4" fmla="*/ 362 w 362"/>
                <a:gd name="T5" fmla="*/ 335 h 335"/>
                <a:gd name="T6" fmla="*/ 362 w 362"/>
                <a:gd name="T7" fmla="*/ 312 h 335"/>
                <a:gd name="T8" fmla="*/ 22 w 362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5">
                  <a:moveTo>
                    <a:pt x="22" y="0"/>
                  </a:moveTo>
                  <a:lnTo>
                    <a:pt x="0" y="0"/>
                  </a:lnTo>
                  <a:lnTo>
                    <a:pt x="362" y="335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4436" y="-609"/>
              <a:ext cx="2197" cy="2024"/>
            </a:xfrm>
            <a:custGeom>
              <a:avLst/>
              <a:gdLst>
                <a:gd name="T0" fmla="*/ 22 w 2197"/>
                <a:gd name="T1" fmla="*/ 0 h 2024"/>
                <a:gd name="T2" fmla="*/ 0 w 2197"/>
                <a:gd name="T3" fmla="*/ 0 h 2024"/>
                <a:gd name="T4" fmla="*/ 2197 w 2197"/>
                <a:gd name="T5" fmla="*/ 2024 h 2024"/>
                <a:gd name="T6" fmla="*/ 2197 w 2197"/>
                <a:gd name="T7" fmla="*/ 2004 h 2024"/>
                <a:gd name="T8" fmla="*/ 22 w 2197"/>
                <a:gd name="T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7" h="2024">
                  <a:moveTo>
                    <a:pt x="22" y="0"/>
                  </a:moveTo>
                  <a:lnTo>
                    <a:pt x="0" y="0"/>
                  </a:lnTo>
                  <a:lnTo>
                    <a:pt x="2197" y="2024"/>
                  </a:lnTo>
                  <a:lnTo>
                    <a:pt x="2197" y="200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640" y="-609"/>
              <a:ext cx="1993" cy="1836"/>
            </a:xfrm>
            <a:custGeom>
              <a:avLst/>
              <a:gdLst>
                <a:gd name="T0" fmla="*/ 22 w 1993"/>
                <a:gd name="T1" fmla="*/ 0 h 1836"/>
                <a:gd name="T2" fmla="*/ 0 w 1993"/>
                <a:gd name="T3" fmla="*/ 0 h 1836"/>
                <a:gd name="T4" fmla="*/ 1993 w 1993"/>
                <a:gd name="T5" fmla="*/ 1836 h 1836"/>
                <a:gd name="T6" fmla="*/ 1993 w 1993"/>
                <a:gd name="T7" fmla="*/ 1816 h 1836"/>
                <a:gd name="T8" fmla="*/ 22 w 1993"/>
                <a:gd name="T9" fmla="*/ 0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3" h="1836">
                  <a:moveTo>
                    <a:pt x="22" y="0"/>
                  </a:moveTo>
                  <a:lnTo>
                    <a:pt x="0" y="0"/>
                  </a:lnTo>
                  <a:lnTo>
                    <a:pt x="1993" y="1836"/>
                  </a:lnTo>
                  <a:lnTo>
                    <a:pt x="1993" y="18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5659" y="-609"/>
              <a:ext cx="974" cy="897"/>
            </a:xfrm>
            <a:custGeom>
              <a:avLst/>
              <a:gdLst>
                <a:gd name="T0" fmla="*/ 24 w 974"/>
                <a:gd name="T1" fmla="*/ 0 h 897"/>
                <a:gd name="T2" fmla="*/ 0 w 974"/>
                <a:gd name="T3" fmla="*/ 0 h 897"/>
                <a:gd name="T4" fmla="*/ 974 w 974"/>
                <a:gd name="T5" fmla="*/ 897 h 897"/>
                <a:gd name="T6" fmla="*/ 974 w 974"/>
                <a:gd name="T7" fmla="*/ 877 h 897"/>
                <a:gd name="T8" fmla="*/ 24 w 974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897">
                  <a:moveTo>
                    <a:pt x="24" y="0"/>
                  </a:moveTo>
                  <a:lnTo>
                    <a:pt x="0" y="0"/>
                  </a:lnTo>
                  <a:lnTo>
                    <a:pt x="974" y="897"/>
                  </a:lnTo>
                  <a:lnTo>
                    <a:pt x="974" y="87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"/>
            <p:cNvSpPr/>
            <p:nvPr/>
          </p:nvSpPr>
          <p:spPr bwMode="auto">
            <a:xfrm>
              <a:off x="4028" y="-609"/>
              <a:ext cx="2605" cy="2401"/>
            </a:xfrm>
            <a:custGeom>
              <a:avLst/>
              <a:gdLst>
                <a:gd name="T0" fmla="*/ 24 w 2605"/>
                <a:gd name="T1" fmla="*/ 0 h 2401"/>
                <a:gd name="T2" fmla="*/ 0 w 2605"/>
                <a:gd name="T3" fmla="*/ 0 h 2401"/>
                <a:gd name="T4" fmla="*/ 2605 w 2605"/>
                <a:gd name="T5" fmla="*/ 2401 h 2401"/>
                <a:gd name="T6" fmla="*/ 2605 w 2605"/>
                <a:gd name="T7" fmla="*/ 2379 h 2401"/>
                <a:gd name="T8" fmla="*/ 24 w 2605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5" h="2401">
                  <a:moveTo>
                    <a:pt x="24" y="0"/>
                  </a:moveTo>
                  <a:lnTo>
                    <a:pt x="0" y="0"/>
                  </a:lnTo>
                  <a:lnTo>
                    <a:pt x="2605" y="2401"/>
                  </a:lnTo>
                  <a:lnTo>
                    <a:pt x="2605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2"/>
            <p:cNvSpPr/>
            <p:nvPr/>
          </p:nvSpPr>
          <p:spPr bwMode="auto">
            <a:xfrm>
              <a:off x="4844" y="-609"/>
              <a:ext cx="1789" cy="1650"/>
            </a:xfrm>
            <a:custGeom>
              <a:avLst/>
              <a:gdLst>
                <a:gd name="T0" fmla="*/ 22 w 1789"/>
                <a:gd name="T1" fmla="*/ 0 h 1650"/>
                <a:gd name="T2" fmla="*/ 0 w 1789"/>
                <a:gd name="T3" fmla="*/ 0 h 1650"/>
                <a:gd name="T4" fmla="*/ 1789 w 1789"/>
                <a:gd name="T5" fmla="*/ 1650 h 1650"/>
                <a:gd name="T6" fmla="*/ 1789 w 1789"/>
                <a:gd name="T7" fmla="*/ 1628 h 1650"/>
                <a:gd name="T8" fmla="*/ 22 w 1789"/>
                <a:gd name="T9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9" h="1650">
                  <a:moveTo>
                    <a:pt x="22" y="0"/>
                  </a:moveTo>
                  <a:lnTo>
                    <a:pt x="0" y="0"/>
                  </a:lnTo>
                  <a:lnTo>
                    <a:pt x="1789" y="1650"/>
                  </a:lnTo>
                  <a:lnTo>
                    <a:pt x="1789" y="16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3"/>
            <p:cNvSpPr/>
            <p:nvPr/>
          </p:nvSpPr>
          <p:spPr bwMode="auto">
            <a:xfrm>
              <a:off x="2397" y="-609"/>
              <a:ext cx="4236" cy="3903"/>
            </a:xfrm>
            <a:custGeom>
              <a:avLst/>
              <a:gdLst>
                <a:gd name="T0" fmla="*/ 24 w 4236"/>
                <a:gd name="T1" fmla="*/ 0 h 3903"/>
                <a:gd name="T2" fmla="*/ 0 w 4236"/>
                <a:gd name="T3" fmla="*/ 0 h 3903"/>
                <a:gd name="T4" fmla="*/ 4236 w 4236"/>
                <a:gd name="T5" fmla="*/ 3903 h 3903"/>
                <a:gd name="T6" fmla="*/ 4236 w 4236"/>
                <a:gd name="T7" fmla="*/ 3883 h 3903"/>
                <a:gd name="T8" fmla="*/ 24 w 4236"/>
                <a:gd name="T9" fmla="*/ 0 h 3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3903">
                  <a:moveTo>
                    <a:pt x="24" y="0"/>
                  </a:moveTo>
                  <a:lnTo>
                    <a:pt x="0" y="0"/>
                  </a:lnTo>
                  <a:lnTo>
                    <a:pt x="4236" y="3903"/>
                  </a:lnTo>
                  <a:lnTo>
                    <a:pt x="4236" y="388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4"/>
            <p:cNvSpPr/>
            <p:nvPr/>
          </p:nvSpPr>
          <p:spPr bwMode="auto">
            <a:xfrm>
              <a:off x="2805" y="-609"/>
              <a:ext cx="3828" cy="3528"/>
            </a:xfrm>
            <a:custGeom>
              <a:avLst/>
              <a:gdLst>
                <a:gd name="T0" fmla="*/ 22 w 3828"/>
                <a:gd name="T1" fmla="*/ 0 h 3528"/>
                <a:gd name="T2" fmla="*/ 0 w 3828"/>
                <a:gd name="T3" fmla="*/ 0 h 3528"/>
                <a:gd name="T4" fmla="*/ 3828 w 3828"/>
                <a:gd name="T5" fmla="*/ 3528 h 3528"/>
                <a:gd name="T6" fmla="*/ 3828 w 3828"/>
                <a:gd name="T7" fmla="*/ 3506 h 3528"/>
                <a:gd name="T8" fmla="*/ 22 w 3828"/>
                <a:gd name="T9" fmla="*/ 0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8" h="3528">
                  <a:moveTo>
                    <a:pt x="22" y="0"/>
                  </a:moveTo>
                  <a:lnTo>
                    <a:pt x="0" y="0"/>
                  </a:lnTo>
                  <a:lnTo>
                    <a:pt x="3828" y="3528"/>
                  </a:lnTo>
                  <a:lnTo>
                    <a:pt x="3828" y="350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-1045" y="2210"/>
              <a:ext cx="1629" cy="1500"/>
            </a:xfrm>
            <a:custGeom>
              <a:avLst/>
              <a:gdLst>
                <a:gd name="T0" fmla="*/ 0 w 1629"/>
                <a:gd name="T1" fmla="*/ 0 h 1500"/>
                <a:gd name="T2" fmla="*/ 0 w 1629"/>
                <a:gd name="T3" fmla="*/ 20 h 1500"/>
                <a:gd name="T4" fmla="*/ 1605 w 1629"/>
                <a:gd name="T5" fmla="*/ 1500 h 1500"/>
                <a:gd name="T6" fmla="*/ 1629 w 1629"/>
                <a:gd name="T7" fmla="*/ 1500 h 1500"/>
                <a:gd name="T8" fmla="*/ 0 w 1629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1500">
                  <a:moveTo>
                    <a:pt x="0" y="0"/>
                  </a:moveTo>
                  <a:lnTo>
                    <a:pt x="0" y="20"/>
                  </a:lnTo>
                  <a:lnTo>
                    <a:pt x="1605" y="1500"/>
                  </a:lnTo>
                  <a:lnTo>
                    <a:pt x="1629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-1045" y="3526"/>
              <a:ext cx="202" cy="184"/>
            </a:xfrm>
            <a:custGeom>
              <a:avLst/>
              <a:gdLst>
                <a:gd name="T0" fmla="*/ 178 w 202"/>
                <a:gd name="T1" fmla="*/ 184 h 184"/>
                <a:gd name="T2" fmla="*/ 202 w 202"/>
                <a:gd name="T3" fmla="*/ 184 h 184"/>
                <a:gd name="T4" fmla="*/ 0 w 202"/>
                <a:gd name="T5" fmla="*/ 0 h 184"/>
                <a:gd name="T6" fmla="*/ 0 w 202"/>
                <a:gd name="T7" fmla="*/ 20 h 184"/>
                <a:gd name="T8" fmla="*/ 178 w 202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4">
                  <a:moveTo>
                    <a:pt x="178" y="184"/>
                  </a:moveTo>
                  <a:lnTo>
                    <a:pt x="202" y="184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78" y="184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-1045" y="2961"/>
              <a:ext cx="812" cy="749"/>
            </a:xfrm>
            <a:custGeom>
              <a:avLst/>
              <a:gdLst>
                <a:gd name="T0" fmla="*/ 0 w 812"/>
                <a:gd name="T1" fmla="*/ 0 h 749"/>
                <a:gd name="T2" fmla="*/ 0 w 812"/>
                <a:gd name="T3" fmla="*/ 22 h 749"/>
                <a:gd name="T4" fmla="*/ 790 w 812"/>
                <a:gd name="T5" fmla="*/ 749 h 749"/>
                <a:gd name="T6" fmla="*/ 812 w 812"/>
                <a:gd name="T7" fmla="*/ 749 h 749"/>
                <a:gd name="T8" fmla="*/ 0 w 812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749">
                  <a:moveTo>
                    <a:pt x="0" y="0"/>
                  </a:moveTo>
                  <a:lnTo>
                    <a:pt x="0" y="22"/>
                  </a:lnTo>
                  <a:lnTo>
                    <a:pt x="790" y="749"/>
                  </a:lnTo>
                  <a:lnTo>
                    <a:pt x="812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8"/>
            <p:cNvSpPr/>
            <p:nvPr/>
          </p:nvSpPr>
          <p:spPr bwMode="auto">
            <a:xfrm>
              <a:off x="-1045" y="2585"/>
              <a:ext cx="1221" cy="1125"/>
            </a:xfrm>
            <a:custGeom>
              <a:avLst/>
              <a:gdLst>
                <a:gd name="T0" fmla="*/ 0 w 1221"/>
                <a:gd name="T1" fmla="*/ 0 h 1125"/>
                <a:gd name="T2" fmla="*/ 0 w 1221"/>
                <a:gd name="T3" fmla="*/ 22 h 1125"/>
                <a:gd name="T4" fmla="*/ 1199 w 1221"/>
                <a:gd name="T5" fmla="*/ 1125 h 1125"/>
                <a:gd name="T6" fmla="*/ 1221 w 1221"/>
                <a:gd name="T7" fmla="*/ 1125 h 1125"/>
                <a:gd name="T8" fmla="*/ 0 w 1221"/>
                <a:gd name="T9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125">
                  <a:moveTo>
                    <a:pt x="0" y="0"/>
                  </a:moveTo>
                  <a:lnTo>
                    <a:pt x="0" y="22"/>
                  </a:lnTo>
                  <a:lnTo>
                    <a:pt x="1199" y="1125"/>
                  </a:lnTo>
                  <a:lnTo>
                    <a:pt x="1221" y="1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9"/>
            <p:cNvSpPr/>
            <p:nvPr/>
          </p:nvSpPr>
          <p:spPr bwMode="auto">
            <a:xfrm>
              <a:off x="-1045" y="3338"/>
              <a:ext cx="404" cy="372"/>
            </a:xfrm>
            <a:custGeom>
              <a:avLst/>
              <a:gdLst>
                <a:gd name="T0" fmla="*/ 0 w 404"/>
                <a:gd name="T1" fmla="*/ 0 h 372"/>
                <a:gd name="T2" fmla="*/ 0 w 404"/>
                <a:gd name="T3" fmla="*/ 20 h 372"/>
                <a:gd name="T4" fmla="*/ 382 w 404"/>
                <a:gd name="T5" fmla="*/ 372 h 372"/>
                <a:gd name="T6" fmla="*/ 404 w 404"/>
                <a:gd name="T7" fmla="*/ 372 h 372"/>
                <a:gd name="T8" fmla="*/ 0 w 404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372">
                  <a:moveTo>
                    <a:pt x="0" y="0"/>
                  </a:moveTo>
                  <a:lnTo>
                    <a:pt x="0" y="20"/>
                  </a:lnTo>
                  <a:lnTo>
                    <a:pt x="382" y="372"/>
                  </a:lnTo>
                  <a:lnTo>
                    <a:pt x="4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70"/>
            <p:cNvSpPr/>
            <p:nvPr/>
          </p:nvSpPr>
          <p:spPr bwMode="auto">
            <a:xfrm>
              <a:off x="-1045" y="1459"/>
              <a:ext cx="2443" cy="2251"/>
            </a:xfrm>
            <a:custGeom>
              <a:avLst/>
              <a:gdLst>
                <a:gd name="T0" fmla="*/ 0 w 2443"/>
                <a:gd name="T1" fmla="*/ 0 h 2251"/>
                <a:gd name="T2" fmla="*/ 0 w 2443"/>
                <a:gd name="T3" fmla="*/ 21 h 2251"/>
                <a:gd name="T4" fmla="*/ 2421 w 2443"/>
                <a:gd name="T5" fmla="*/ 2251 h 2251"/>
                <a:gd name="T6" fmla="*/ 2443 w 2443"/>
                <a:gd name="T7" fmla="*/ 2251 h 2251"/>
                <a:gd name="T8" fmla="*/ 0 w 2443"/>
                <a:gd name="T9" fmla="*/ 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3" h="2251">
                  <a:moveTo>
                    <a:pt x="0" y="0"/>
                  </a:moveTo>
                  <a:lnTo>
                    <a:pt x="0" y="21"/>
                  </a:lnTo>
                  <a:lnTo>
                    <a:pt x="2421" y="2251"/>
                  </a:lnTo>
                  <a:lnTo>
                    <a:pt x="2443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1"/>
            <p:cNvSpPr/>
            <p:nvPr/>
          </p:nvSpPr>
          <p:spPr bwMode="auto">
            <a:xfrm>
              <a:off x="-1045" y="3149"/>
              <a:ext cx="608" cy="561"/>
            </a:xfrm>
            <a:custGeom>
              <a:avLst/>
              <a:gdLst>
                <a:gd name="T0" fmla="*/ 0 w 608"/>
                <a:gd name="T1" fmla="*/ 0 h 561"/>
                <a:gd name="T2" fmla="*/ 0 w 608"/>
                <a:gd name="T3" fmla="*/ 20 h 561"/>
                <a:gd name="T4" fmla="*/ 586 w 608"/>
                <a:gd name="T5" fmla="*/ 561 h 561"/>
                <a:gd name="T6" fmla="*/ 608 w 608"/>
                <a:gd name="T7" fmla="*/ 561 h 561"/>
                <a:gd name="T8" fmla="*/ 0 w 608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61">
                  <a:moveTo>
                    <a:pt x="0" y="0"/>
                  </a:moveTo>
                  <a:lnTo>
                    <a:pt x="0" y="20"/>
                  </a:lnTo>
                  <a:lnTo>
                    <a:pt x="586" y="561"/>
                  </a:lnTo>
                  <a:lnTo>
                    <a:pt x="608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2"/>
            <p:cNvSpPr/>
            <p:nvPr/>
          </p:nvSpPr>
          <p:spPr bwMode="auto">
            <a:xfrm>
              <a:off x="-1045" y="2773"/>
              <a:ext cx="1016" cy="937"/>
            </a:xfrm>
            <a:custGeom>
              <a:avLst/>
              <a:gdLst>
                <a:gd name="T0" fmla="*/ 0 w 1016"/>
                <a:gd name="T1" fmla="*/ 0 h 937"/>
                <a:gd name="T2" fmla="*/ 0 w 1016"/>
                <a:gd name="T3" fmla="*/ 22 h 937"/>
                <a:gd name="T4" fmla="*/ 994 w 1016"/>
                <a:gd name="T5" fmla="*/ 937 h 937"/>
                <a:gd name="T6" fmla="*/ 1016 w 1016"/>
                <a:gd name="T7" fmla="*/ 937 h 937"/>
                <a:gd name="T8" fmla="*/ 0 w 1016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937">
                  <a:moveTo>
                    <a:pt x="0" y="0"/>
                  </a:moveTo>
                  <a:lnTo>
                    <a:pt x="0" y="22"/>
                  </a:lnTo>
                  <a:lnTo>
                    <a:pt x="994" y="937"/>
                  </a:lnTo>
                  <a:lnTo>
                    <a:pt x="1016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9"/>
          <p:cNvSpPr/>
          <p:nvPr userDrawn="1"/>
        </p:nvSpPr>
        <p:spPr bwMode="auto">
          <a:xfrm>
            <a:off x="0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-3175"/>
            <a:ext cx="12201525" cy="6861175"/>
            <a:chOff x="-2" y="-2"/>
            <a:chExt cx="7686" cy="4322"/>
          </a:xfrm>
        </p:grpSpPr>
        <p:sp>
          <p:nvSpPr>
            <p:cNvPr id="8" name="Freeform 5"/>
            <p:cNvSpPr/>
            <p:nvPr/>
          </p:nvSpPr>
          <p:spPr bwMode="auto">
            <a:xfrm>
              <a:off x="-2" y="3006"/>
              <a:ext cx="1427" cy="1314"/>
            </a:xfrm>
            <a:custGeom>
              <a:avLst/>
              <a:gdLst>
                <a:gd name="T0" fmla="*/ 0 w 1427"/>
                <a:gd name="T1" fmla="*/ 0 h 1314"/>
                <a:gd name="T2" fmla="*/ 0 w 1427"/>
                <a:gd name="T3" fmla="*/ 20 h 1314"/>
                <a:gd name="T4" fmla="*/ 1403 w 1427"/>
                <a:gd name="T5" fmla="*/ 1314 h 1314"/>
                <a:gd name="T6" fmla="*/ 1427 w 1427"/>
                <a:gd name="T7" fmla="*/ 1314 h 1314"/>
                <a:gd name="T8" fmla="*/ 0 w 1427"/>
                <a:gd name="T9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7" h="1314">
                  <a:moveTo>
                    <a:pt x="0" y="0"/>
                  </a:moveTo>
                  <a:lnTo>
                    <a:pt x="0" y="20"/>
                  </a:lnTo>
                  <a:lnTo>
                    <a:pt x="1403" y="1314"/>
                  </a:lnTo>
                  <a:lnTo>
                    <a:pt x="1427" y="1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-2" y="2630"/>
              <a:ext cx="1835" cy="1690"/>
            </a:xfrm>
            <a:custGeom>
              <a:avLst/>
              <a:gdLst>
                <a:gd name="T0" fmla="*/ 0 w 1835"/>
                <a:gd name="T1" fmla="*/ 0 h 1690"/>
                <a:gd name="T2" fmla="*/ 0 w 1835"/>
                <a:gd name="T3" fmla="*/ 22 h 1690"/>
                <a:gd name="T4" fmla="*/ 1811 w 1835"/>
                <a:gd name="T5" fmla="*/ 1690 h 1690"/>
                <a:gd name="T6" fmla="*/ 1835 w 1835"/>
                <a:gd name="T7" fmla="*/ 1690 h 1690"/>
                <a:gd name="T8" fmla="*/ 0 w 1835"/>
                <a:gd name="T9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5" h="1690">
                  <a:moveTo>
                    <a:pt x="0" y="0"/>
                  </a:moveTo>
                  <a:lnTo>
                    <a:pt x="0" y="22"/>
                  </a:lnTo>
                  <a:lnTo>
                    <a:pt x="1811" y="1690"/>
                  </a:lnTo>
                  <a:lnTo>
                    <a:pt x="1835" y="1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78" y="-2"/>
              <a:ext cx="4716" cy="4322"/>
            </a:xfrm>
            <a:custGeom>
              <a:avLst/>
              <a:gdLst>
                <a:gd name="T0" fmla="*/ 24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4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4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607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-2" y="1314"/>
              <a:ext cx="3263" cy="3006"/>
            </a:xfrm>
            <a:custGeom>
              <a:avLst/>
              <a:gdLst>
                <a:gd name="T0" fmla="*/ 0 w 3263"/>
                <a:gd name="T1" fmla="*/ 0 h 3006"/>
                <a:gd name="T2" fmla="*/ 0 w 3263"/>
                <a:gd name="T3" fmla="*/ 22 h 3006"/>
                <a:gd name="T4" fmla="*/ 3241 w 3263"/>
                <a:gd name="T5" fmla="*/ 3006 h 3006"/>
                <a:gd name="T6" fmla="*/ 3263 w 3263"/>
                <a:gd name="T7" fmla="*/ 3006 h 3006"/>
                <a:gd name="T8" fmla="*/ 0 w 3263"/>
                <a:gd name="T9" fmla="*/ 0 h 3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3" h="3006">
                  <a:moveTo>
                    <a:pt x="0" y="0"/>
                  </a:moveTo>
                  <a:lnTo>
                    <a:pt x="0" y="22"/>
                  </a:lnTo>
                  <a:lnTo>
                    <a:pt x="3241" y="3006"/>
                  </a:lnTo>
                  <a:lnTo>
                    <a:pt x="3263" y="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-2" y="-2"/>
              <a:ext cx="4692" cy="4322"/>
            </a:xfrm>
            <a:custGeom>
              <a:avLst/>
              <a:gdLst>
                <a:gd name="T0" fmla="*/ 0 w 4692"/>
                <a:gd name="T1" fmla="*/ 0 h 4322"/>
                <a:gd name="T2" fmla="*/ 0 w 4692"/>
                <a:gd name="T3" fmla="*/ 22 h 4322"/>
                <a:gd name="T4" fmla="*/ 4670 w 4692"/>
                <a:gd name="T5" fmla="*/ 4322 h 4322"/>
                <a:gd name="T6" fmla="*/ 4692 w 4692"/>
                <a:gd name="T7" fmla="*/ 4322 h 4322"/>
                <a:gd name="T8" fmla="*/ 0 w 4692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2" h="4322">
                  <a:moveTo>
                    <a:pt x="0" y="0"/>
                  </a:moveTo>
                  <a:lnTo>
                    <a:pt x="0" y="22"/>
                  </a:lnTo>
                  <a:lnTo>
                    <a:pt x="4670" y="4322"/>
                  </a:lnTo>
                  <a:lnTo>
                    <a:pt x="4692" y="4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-2" y="1502"/>
              <a:ext cx="3058" cy="2818"/>
            </a:xfrm>
            <a:custGeom>
              <a:avLst/>
              <a:gdLst>
                <a:gd name="T0" fmla="*/ 0 w 3058"/>
                <a:gd name="T1" fmla="*/ 0 h 2818"/>
                <a:gd name="T2" fmla="*/ 0 w 3058"/>
                <a:gd name="T3" fmla="*/ 22 h 2818"/>
                <a:gd name="T4" fmla="*/ 3036 w 3058"/>
                <a:gd name="T5" fmla="*/ 2818 h 2818"/>
                <a:gd name="T6" fmla="*/ 3058 w 3058"/>
                <a:gd name="T7" fmla="*/ 2818 h 2818"/>
                <a:gd name="T8" fmla="*/ 0 w 3058"/>
                <a:gd name="T9" fmla="*/ 0 h 2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8" h="2818">
                  <a:moveTo>
                    <a:pt x="0" y="0"/>
                  </a:moveTo>
                  <a:lnTo>
                    <a:pt x="0" y="22"/>
                  </a:lnTo>
                  <a:lnTo>
                    <a:pt x="3036" y="2818"/>
                  </a:lnTo>
                  <a:lnTo>
                    <a:pt x="3058" y="2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-2" y="1126"/>
              <a:ext cx="3467" cy="3194"/>
            </a:xfrm>
            <a:custGeom>
              <a:avLst/>
              <a:gdLst>
                <a:gd name="T0" fmla="*/ 0 w 3467"/>
                <a:gd name="T1" fmla="*/ 0 h 3194"/>
                <a:gd name="T2" fmla="*/ 0 w 3467"/>
                <a:gd name="T3" fmla="*/ 22 h 3194"/>
                <a:gd name="T4" fmla="*/ 3445 w 3467"/>
                <a:gd name="T5" fmla="*/ 3194 h 3194"/>
                <a:gd name="T6" fmla="*/ 3467 w 3467"/>
                <a:gd name="T7" fmla="*/ 3194 h 3194"/>
                <a:gd name="T8" fmla="*/ 0 w 3467"/>
                <a:gd name="T9" fmla="*/ 0 h 3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7" h="3194">
                  <a:moveTo>
                    <a:pt x="0" y="0"/>
                  </a:moveTo>
                  <a:lnTo>
                    <a:pt x="0" y="22"/>
                  </a:lnTo>
                  <a:lnTo>
                    <a:pt x="3445" y="3194"/>
                  </a:lnTo>
                  <a:lnTo>
                    <a:pt x="3467" y="3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-2" y="2255"/>
              <a:ext cx="2242" cy="2065"/>
            </a:xfrm>
            <a:custGeom>
              <a:avLst/>
              <a:gdLst>
                <a:gd name="T0" fmla="*/ 0 w 2242"/>
                <a:gd name="T1" fmla="*/ 0 h 2065"/>
                <a:gd name="T2" fmla="*/ 0 w 2242"/>
                <a:gd name="T3" fmla="*/ 20 h 2065"/>
                <a:gd name="T4" fmla="*/ 2220 w 2242"/>
                <a:gd name="T5" fmla="*/ 2065 h 2065"/>
                <a:gd name="T6" fmla="*/ 2242 w 2242"/>
                <a:gd name="T7" fmla="*/ 2065 h 2065"/>
                <a:gd name="T8" fmla="*/ 0 w 2242"/>
                <a:gd name="T9" fmla="*/ 0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2" h="2065">
                  <a:moveTo>
                    <a:pt x="0" y="0"/>
                  </a:moveTo>
                  <a:lnTo>
                    <a:pt x="0" y="20"/>
                  </a:lnTo>
                  <a:lnTo>
                    <a:pt x="2220" y="2065"/>
                  </a:lnTo>
                  <a:lnTo>
                    <a:pt x="2242" y="2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424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649" y="-2"/>
              <a:ext cx="4035" cy="3717"/>
            </a:xfrm>
            <a:custGeom>
              <a:avLst/>
              <a:gdLst>
                <a:gd name="T0" fmla="*/ 22 w 4035"/>
                <a:gd name="T1" fmla="*/ 0 h 3717"/>
                <a:gd name="T2" fmla="*/ 0 w 4035"/>
                <a:gd name="T3" fmla="*/ 0 h 3717"/>
                <a:gd name="T4" fmla="*/ 4035 w 4035"/>
                <a:gd name="T5" fmla="*/ 3717 h 3717"/>
                <a:gd name="T6" fmla="*/ 4035 w 4035"/>
                <a:gd name="T7" fmla="*/ 3695 h 3717"/>
                <a:gd name="T8" fmla="*/ 22 w 4035"/>
                <a:gd name="T9" fmla="*/ 0 h 3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5" h="3717">
                  <a:moveTo>
                    <a:pt x="22" y="0"/>
                  </a:moveTo>
                  <a:lnTo>
                    <a:pt x="0" y="0"/>
                  </a:lnTo>
                  <a:lnTo>
                    <a:pt x="4035" y="3717"/>
                  </a:lnTo>
                  <a:lnTo>
                    <a:pt x="4035" y="369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791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811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-2" y="374"/>
              <a:ext cx="4283" cy="3946"/>
            </a:xfrm>
            <a:custGeom>
              <a:avLst/>
              <a:gdLst>
                <a:gd name="T0" fmla="*/ 0 w 4283"/>
                <a:gd name="T1" fmla="*/ 0 h 3946"/>
                <a:gd name="T2" fmla="*/ 0 w 4283"/>
                <a:gd name="T3" fmla="*/ 20 h 3946"/>
                <a:gd name="T4" fmla="*/ 4261 w 4283"/>
                <a:gd name="T5" fmla="*/ 3946 h 3946"/>
                <a:gd name="T6" fmla="*/ 4283 w 4283"/>
                <a:gd name="T7" fmla="*/ 3946 h 3946"/>
                <a:gd name="T8" fmla="*/ 0 w 4283"/>
                <a:gd name="T9" fmla="*/ 0 h 3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3" h="3946">
                  <a:moveTo>
                    <a:pt x="0" y="0"/>
                  </a:moveTo>
                  <a:lnTo>
                    <a:pt x="0" y="20"/>
                  </a:lnTo>
                  <a:lnTo>
                    <a:pt x="4261" y="3946"/>
                  </a:lnTo>
                  <a:lnTo>
                    <a:pt x="4283" y="3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1199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-2" y="751"/>
              <a:ext cx="3875" cy="3569"/>
            </a:xfrm>
            <a:custGeom>
              <a:avLst/>
              <a:gdLst>
                <a:gd name="T0" fmla="*/ 0 w 3875"/>
                <a:gd name="T1" fmla="*/ 0 h 3569"/>
                <a:gd name="T2" fmla="*/ 0 w 3875"/>
                <a:gd name="T3" fmla="*/ 20 h 3569"/>
                <a:gd name="T4" fmla="*/ 3853 w 3875"/>
                <a:gd name="T5" fmla="*/ 3569 h 3569"/>
                <a:gd name="T6" fmla="*/ 3875 w 3875"/>
                <a:gd name="T7" fmla="*/ 3569 h 3569"/>
                <a:gd name="T8" fmla="*/ 0 w 3875"/>
                <a:gd name="T9" fmla="*/ 0 h 3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5" h="3569">
                  <a:moveTo>
                    <a:pt x="0" y="0"/>
                  </a:moveTo>
                  <a:lnTo>
                    <a:pt x="0" y="20"/>
                  </a:lnTo>
                  <a:lnTo>
                    <a:pt x="3853" y="3569"/>
                  </a:lnTo>
                  <a:lnTo>
                    <a:pt x="3875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6301" y="-2"/>
              <a:ext cx="1383" cy="1274"/>
            </a:xfrm>
            <a:custGeom>
              <a:avLst/>
              <a:gdLst>
                <a:gd name="T0" fmla="*/ 24 w 1383"/>
                <a:gd name="T1" fmla="*/ 0 h 1274"/>
                <a:gd name="T2" fmla="*/ 0 w 1383"/>
                <a:gd name="T3" fmla="*/ 0 h 1274"/>
                <a:gd name="T4" fmla="*/ 1383 w 1383"/>
                <a:gd name="T5" fmla="*/ 1274 h 1274"/>
                <a:gd name="T6" fmla="*/ 1383 w 1383"/>
                <a:gd name="T7" fmla="*/ 1252 h 1274"/>
                <a:gd name="T8" fmla="*/ 24 w 1383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3" h="1274">
                  <a:moveTo>
                    <a:pt x="24" y="0"/>
                  </a:moveTo>
                  <a:lnTo>
                    <a:pt x="0" y="0"/>
                  </a:lnTo>
                  <a:lnTo>
                    <a:pt x="1383" y="1274"/>
                  </a:lnTo>
                  <a:lnTo>
                    <a:pt x="1383" y="125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6913" y="-2"/>
              <a:ext cx="771" cy="709"/>
            </a:xfrm>
            <a:custGeom>
              <a:avLst/>
              <a:gdLst>
                <a:gd name="T0" fmla="*/ 22 w 771"/>
                <a:gd name="T1" fmla="*/ 0 h 709"/>
                <a:gd name="T2" fmla="*/ 0 w 771"/>
                <a:gd name="T3" fmla="*/ 0 h 709"/>
                <a:gd name="T4" fmla="*/ 771 w 771"/>
                <a:gd name="T5" fmla="*/ 709 h 709"/>
                <a:gd name="T6" fmla="*/ 771 w 771"/>
                <a:gd name="T7" fmla="*/ 689 h 709"/>
                <a:gd name="T8" fmla="*/ 22 w 771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709">
                  <a:moveTo>
                    <a:pt x="22" y="0"/>
                  </a:moveTo>
                  <a:lnTo>
                    <a:pt x="0" y="0"/>
                  </a:lnTo>
                  <a:lnTo>
                    <a:pt x="771" y="709"/>
                  </a:lnTo>
                  <a:lnTo>
                    <a:pt x="771" y="68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4464" y="-2"/>
              <a:ext cx="3220" cy="2966"/>
            </a:xfrm>
            <a:custGeom>
              <a:avLst/>
              <a:gdLst>
                <a:gd name="T0" fmla="*/ 24 w 3220"/>
                <a:gd name="T1" fmla="*/ 0 h 2966"/>
                <a:gd name="T2" fmla="*/ 0 w 3220"/>
                <a:gd name="T3" fmla="*/ 0 h 2966"/>
                <a:gd name="T4" fmla="*/ 3220 w 3220"/>
                <a:gd name="T5" fmla="*/ 2966 h 2966"/>
                <a:gd name="T6" fmla="*/ 3220 w 3220"/>
                <a:gd name="T7" fmla="*/ 2944 h 2966"/>
                <a:gd name="T8" fmla="*/ 24 w 3220"/>
                <a:gd name="T9" fmla="*/ 0 h 2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0" h="2966">
                  <a:moveTo>
                    <a:pt x="24" y="0"/>
                  </a:moveTo>
                  <a:lnTo>
                    <a:pt x="0" y="0"/>
                  </a:lnTo>
                  <a:lnTo>
                    <a:pt x="3220" y="2966"/>
                  </a:lnTo>
                  <a:lnTo>
                    <a:pt x="3220" y="294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5280" y="-2"/>
              <a:ext cx="2404" cy="2213"/>
            </a:xfrm>
            <a:custGeom>
              <a:avLst/>
              <a:gdLst>
                <a:gd name="T0" fmla="*/ 24 w 2404"/>
                <a:gd name="T1" fmla="*/ 0 h 2213"/>
                <a:gd name="T2" fmla="*/ 0 w 2404"/>
                <a:gd name="T3" fmla="*/ 0 h 2213"/>
                <a:gd name="T4" fmla="*/ 2404 w 2404"/>
                <a:gd name="T5" fmla="*/ 2213 h 2213"/>
                <a:gd name="T6" fmla="*/ 2404 w 2404"/>
                <a:gd name="T7" fmla="*/ 2193 h 2213"/>
                <a:gd name="T8" fmla="*/ 24 w 2404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4" h="2213">
                  <a:moveTo>
                    <a:pt x="24" y="0"/>
                  </a:moveTo>
                  <a:lnTo>
                    <a:pt x="0" y="0"/>
                  </a:lnTo>
                  <a:lnTo>
                    <a:pt x="2404" y="2213"/>
                  </a:lnTo>
                  <a:lnTo>
                    <a:pt x="2404" y="219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7118" y="-2"/>
              <a:ext cx="566" cy="521"/>
            </a:xfrm>
            <a:custGeom>
              <a:avLst/>
              <a:gdLst>
                <a:gd name="T0" fmla="*/ 22 w 566"/>
                <a:gd name="T1" fmla="*/ 0 h 521"/>
                <a:gd name="T2" fmla="*/ 0 w 566"/>
                <a:gd name="T3" fmla="*/ 0 h 521"/>
                <a:gd name="T4" fmla="*/ 566 w 566"/>
                <a:gd name="T5" fmla="*/ 521 h 521"/>
                <a:gd name="T6" fmla="*/ 566 w 566"/>
                <a:gd name="T7" fmla="*/ 501 h 521"/>
                <a:gd name="T8" fmla="*/ 22 w 5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1">
                  <a:moveTo>
                    <a:pt x="22" y="0"/>
                  </a:moveTo>
                  <a:lnTo>
                    <a:pt x="0" y="0"/>
                  </a:lnTo>
                  <a:lnTo>
                    <a:pt x="566" y="521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7526" y="-2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4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097" y="-2"/>
              <a:ext cx="1587" cy="1462"/>
            </a:xfrm>
            <a:custGeom>
              <a:avLst/>
              <a:gdLst>
                <a:gd name="T0" fmla="*/ 24 w 1587"/>
                <a:gd name="T1" fmla="*/ 0 h 1462"/>
                <a:gd name="T2" fmla="*/ 0 w 1587"/>
                <a:gd name="T3" fmla="*/ 0 h 1462"/>
                <a:gd name="T4" fmla="*/ 1587 w 1587"/>
                <a:gd name="T5" fmla="*/ 1462 h 1462"/>
                <a:gd name="T6" fmla="*/ 1587 w 1587"/>
                <a:gd name="T7" fmla="*/ 1440 h 1462"/>
                <a:gd name="T8" fmla="*/ 24 w 1587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7" h="1462">
                  <a:moveTo>
                    <a:pt x="24" y="0"/>
                  </a:moveTo>
                  <a:lnTo>
                    <a:pt x="0" y="0"/>
                  </a:lnTo>
                  <a:lnTo>
                    <a:pt x="1587" y="1462"/>
                  </a:lnTo>
                  <a:lnTo>
                    <a:pt x="1587" y="144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6505" y="-2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3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261" y="-2"/>
              <a:ext cx="3423" cy="3152"/>
            </a:xfrm>
            <a:custGeom>
              <a:avLst/>
              <a:gdLst>
                <a:gd name="T0" fmla="*/ 22 w 3423"/>
                <a:gd name="T1" fmla="*/ 0 h 3152"/>
                <a:gd name="T2" fmla="*/ 0 w 3423"/>
                <a:gd name="T3" fmla="*/ 0 h 3152"/>
                <a:gd name="T4" fmla="*/ 3423 w 3423"/>
                <a:gd name="T5" fmla="*/ 3152 h 3152"/>
                <a:gd name="T6" fmla="*/ 3423 w 3423"/>
                <a:gd name="T7" fmla="*/ 3132 h 3152"/>
                <a:gd name="T8" fmla="*/ 22 w 3423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3" h="3152">
                  <a:moveTo>
                    <a:pt x="22" y="0"/>
                  </a:moveTo>
                  <a:lnTo>
                    <a:pt x="0" y="0"/>
                  </a:lnTo>
                  <a:lnTo>
                    <a:pt x="3423" y="3152"/>
                  </a:lnTo>
                  <a:lnTo>
                    <a:pt x="3423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4872" y="-2"/>
              <a:ext cx="2812" cy="2590"/>
            </a:xfrm>
            <a:custGeom>
              <a:avLst/>
              <a:gdLst>
                <a:gd name="T0" fmla="*/ 24 w 2812"/>
                <a:gd name="T1" fmla="*/ 0 h 2590"/>
                <a:gd name="T2" fmla="*/ 0 w 2812"/>
                <a:gd name="T3" fmla="*/ 0 h 2590"/>
                <a:gd name="T4" fmla="*/ 2812 w 2812"/>
                <a:gd name="T5" fmla="*/ 2590 h 2590"/>
                <a:gd name="T6" fmla="*/ 2812 w 2812"/>
                <a:gd name="T7" fmla="*/ 2568 h 2590"/>
                <a:gd name="T8" fmla="*/ 24 w 2812"/>
                <a:gd name="T9" fmla="*/ 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2" h="2590">
                  <a:moveTo>
                    <a:pt x="24" y="0"/>
                  </a:moveTo>
                  <a:lnTo>
                    <a:pt x="0" y="0"/>
                  </a:lnTo>
                  <a:lnTo>
                    <a:pt x="2812" y="2590"/>
                  </a:lnTo>
                  <a:lnTo>
                    <a:pt x="2812" y="256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628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3241" y="-2"/>
              <a:ext cx="4443" cy="4094"/>
            </a:xfrm>
            <a:custGeom>
              <a:avLst/>
              <a:gdLst>
                <a:gd name="T0" fmla="*/ 22 w 4443"/>
                <a:gd name="T1" fmla="*/ 0 h 4094"/>
                <a:gd name="T2" fmla="*/ 0 w 4443"/>
                <a:gd name="T3" fmla="*/ 0 h 4094"/>
                <a:gd name="T4" fmla="*/ 4443 w 4443"/>
                <a:gd name="T5" fmla="*/ 4094 h 4094"/>
                <a:gd name="T6" fmla="*/ 4443 w 4443"/>
                <a:gd name="T7" fmla="*/ 4072 h 4094"/>
                <a:gd name="T8" fmla="*/ 22 w 4443"/>
                <a:gd name="T9" fmla="*/ 0 h 4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3" h="4094">
                  <a:moveTo>
                    <a:pt x="22" y="0"/>
                  </a:moveTo>
                  <a:lnTo>
                    <a:pt x="0" y="0"/>
                  </a:lnTo>
                  <a:lnTo>
                    <a:pt x="4443" y="4094"/>
                  </a:lnTo>
                  <a:lnTo>
                    <a:pt x="4443" y="407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-2" y="2441"/>
              <a:ext cx="2038" cy="1879"/>
            </a:xfrm>
            <a:custGeom>
              <a:avLst/>
              <a:gdLst>
                <a:gd name="T0" fmla="*/ 0 w 2038"/>
                <a:gd name="T1" fmla="*/ 0 h 1879"/>
                <a:gd name="T2" fmla="*/ 0 w 2038"/>
                <a:gd name="T3" fmla="*/ 22 h 1879"/>
                <a:gd name="T4" fmla="*/ 2016 w 2038"/>
                <a:gd name="T5" fmla="*/ 1879 h 1879"/>
                <a:gd name="T6" fmla="*/ 2038 w 2038"/>
                <a:gd name="T7" fmla="*/ 1879 h 1879"/>
                <a:gd name="T8" fmla="*/ 0 w 2038"/>
                <a:gd name="T9" fmla="*/ 0 h 1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879">
                  <a:moveTo>
                    <a:pt x="0" y="0"/>
                  </a:moveTo>
                  <a:lnTo>
                    <a:pt x="0" y="22"/>
                  </a:lnTo>
                  <a:lnTo>
                    <a:pt x="2016" y="1879"/>
                  </a:lnTo>
                  <a:lnTo>
                    <a:pt x="2038" y="1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1403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3036" y="-2"/>
              <a:ext cx="4648" cy="4280"/>
            </a:xfrm>
            <a:custGeom>
              <a:avLst/>
              <a:gdLst>
                <a:gd name="T0" fmla="*/ 22 w 4648"/>
                <a:gd name="T1" fmla="*/ 0 h 4280"/>
                <a:gd name="T2" fmla="*/ 0 w 4648"/>
                <a:gd name="T3" fmla="*/ 0 h 4280"/>
                <a:gd name="T4" fmla="*/ 4648 w 4648"/>
                <a:gd name="T5" fmla="*/ 4280 h 4280"/>
                <a:gd name="T6" fmla="*/ 4648 w 4648"/>
                <a:gd name="T7" fmla="*/ 4260 h 4280"/>
                <a:gd name="T8" fmla="*/ 22 w 4648"/>
                <a:gd name="T9" fmla="*/ 0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8" h="4280">
                  <a:moveTo>
                    <a:pt x="22" y="0"/>
                  </a:moveTo>
                  <a:lnTo>
                    <a:pt x="0" y="0"/>
                  </a:lnTo>
                  <a:lnTo>
                    <a:pt x="4648" y="4280"/>
                  </a:lnTo>
                  <a:lnTo>
                    <a:pt x="4648" y="426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-2" y="563"/>
              <a:ext cx="4079" cy="3757"/>
            </a:xfrm>
            <a:custGeom>
              <a:avLst/>
              <a:gdLst>
                <a:gd name="T0" fmla="*/ 0 w 4079"/>
                <a:gd name="T1" fmla="*/ 0 h 3757"/>
                <a:gd name="T2" fmla="*/ 0 w 4079"/>
                <a:gd name="T3" fmla="*/ 20 h 3757"/>
                <a:gd name="T4" fmla="*/ 4057 w 4079"/>
                <a:gd name="T5" fmla="*/ 3757 h 3757"/>
                <a:gd name="T6" fmla="*/ 4079 w 4079"/>
                <a:gd name="T7" fmla="*/ 3757 h 3757"/>
                <a:gd name="T8" fmla="*/ 0 w 4079"/>
                <a:gd name="T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9" h="3757">
                  <a:moveTo>
                    <a:pt x="0" y="0"/>
                  </a:moveTo>
                  <a:lnTo>
                    <a:pt x="0" y="20"/>
                  </a:lnTo>
                  <a:lnTo>
                    <a:pt x="4057" y="3757"/>
                  </a:lnTo>
                  <a:lnTo>
                    <a:pt x="4079" y="3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995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3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3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-2" y="186"/>
              <a:ext cx="4488" cy="4134"/>
            </a:xfrm>
            <a:custGeom>
              <a:avLst/>
              <a:gdLst>
                <a:gd name="T0" fmla="*/ 0 w 4488"/>
                <a:gd name="T1" fmla="*/ 0 h 4134"/>
                <a:gd name="T2" fmla="*/ 0 w 4488"/>
                <a:gd name="T3" fmla="*/ 22 h 4134"/>
                <a:gd name="T4" fmla="*/ 4466 w 4488"/>
                <a:gd name="T5" fmla="*/ 4134 h 4134"/>
                <a:gd name="T6" fmla="*/ 4488 w 4488"/>
                <a:gd name="T7" fmla="*/ 4134 h 4134"/>
                <a:gd name="T8" fmla="*/ 0 w 4488"/>
                <a:gd name="T9" fmla="*/ 0 h 4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8" h="4134">
                  <a:moveTo>
                    <a:pt x="0" y="0"/>
                  </a:moveTo>
                  <a:lnTo>
                    <a:pt x="0" y="22"/>
                  </a:lnTo>
                  <a:lnTo>
                    <a:pt x="4466" y="4134"/>
                  </a:lnTo>
                  <a:lnTo>
                    <a:pt x="4488" y="4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-2" y="1879"/>
              <a:ext cx="2650" cy="2441"/>
            </a:xfrm>
            <a:custGeom>
              <a:avLst/>
              <a:gdLst>
                <a:gd name="T0" fmla="*/ 0 w 2650"/>
                <a:gd name="T1" fmla="*/ 0 h 2441"/>
                <a:gd name="T2" fmla="*/ 0 w 2650"/>
                <a:gd name="T3" fmla="*/ 20 h 2441"/>
                <a:gd name="T4" fmla="*/ 2628 w 2650"/>
                <a:gd name="T5" fmla="*/ 2441 h 2441"/>
                <a:gd name="T6" fmla="*/ 2650 w 2650"/>
                <a:gd name="T7" fmla="*/ 2441 h 2441"/>
                <a:gd name="T8" fmla="*/ 0 w 2650"/>
                <a:gd name="T9" fmla="*/ 0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0" h="2441">
                  <a:moveTo>
                    <a:pt x="0" y="0"/>
                  </a:moveTo>
                  <a:lnTo>
                    <a:pt x="0" y="20"/>
                  </a:lnTo>
                  <a:lnTo>
                    <a:pt x="2628" y="2441"/>
                  </a:lnTo>
                  <a:lnTo>
                    <a:pt x="2650" y="2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-2" y="1690"/>
              <a:ext cx="2854" cy="2630"/>
            </a:xfrm>
            <a:custGeom>
              <a:avLst/>
              <a:gdLst>
                <a:gd name="T0" fmla="*/ 0 w 2854"/>
                <a:gd name="T1" fmla="*/ 0 h 2630"/>
                <a:gd name="T2" fmla="*/ 0 w 2854"/>
                <a:gd name="T3" fmla="*/ 20 h 2630"/>
                <a:gd name="T4" fmla="*/ 2832 w 2854"/>
                <a:gd name="T5" fmla="*/ 2630 h 2630"/>
                <a:gd name="T6" fmla="*/ 2854 w 2854"/>
                <a:gd name="T7" fmla="*/ 2630 h 2630"/>
                <a:gd name="T8" fmla="*/ 0 w 2854"/>
                <a:gd name="T9" fmla="*/ 0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4" h="2630">
                  <a:moveTo>
                    <a:pt x="0" y="0"/>
                  </a:moveTo>
                  <a:lnTo>
                    <a:pt x="0" y="20"/>
                  </a:lnTo>
                  <a:lnTo>
                    <a:pt x="2832" y="2630"/>
                  </a:lnTo>
                  <a:lnTo>
                    <a:pt x="2854" y="2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4057" y="-2"/>
              <a:ext cx="3627" cy="3341"/>
            </a:xfrm>
            <a:custGeom>
              <a:avLst/>
              <a:gdLst>
                <a:gd name="T0" fmla="*/ 22 w 3627"/>
                <a:gd name="T1" fmla="*/ 0 h 3341"/>
                <a:gd name="T2" fmla="*/ 0 w 3627"/>
                <a:gd name="T3" fmla="*/ 0 h 3341"/>
                <a:gd name="T4" fmla="*/ 3627 w 3627"/>
                <a:gd name="T5" fmla="*/ 3341 h 3341"/>
                <a:gd name="T6" fmla="*/ 3627 w 3627"/>
                <a:gd name="T7" fmla="*/ 3321 h 3341"/>
                <a:gd name="T8" fmla="*/ 22 w 3627"/>
                <a:gd name="T9" fmla="*/ 0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7" h="3341">
                  <a:moveTo>
                    <a:pt x="22" y="0"/>
                  </a:moveTo>
                  <a:lnTo>
                    <a:pt x="0" y="0"/>
                  </a:lnTo>
                  <a:lnTo>
                    <a:pt x="3627" y="3341"/>
                  </a:lnTo>
                  <a:lnTo>
                    <a:pt x="3627" y="332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4668" y="-2"/>
              <a:ext cx="3016" cy="2778"/>
            </a:xfrm>
            <a:custGeom>
              <a:avLst/>
              <a:gdLst>
                <a:gd name="T0" fmla="*/ 24 w 3016"/>
                <a:gd name="T1" fmla="*/ 0 h 2778"/>
                <a:gd name="T2" fmla="*/ 0 w 3016"/>
                <a:gd name="T3" fmla="*/ 0 h 2778"/>
                <a:gd name="T4" fmla="*/ 3016 w 3016"/>
                <a:gd name="T5" fmla="*/ 2778 h 2778"/>
                <a:gd name="T6" fmla="*/ 3016 w 3016"/>
                <a:gd name="T7" fmla="*/ 2756 h 2778"/>
                <a:gd name="T8" fmla="*/ 24 w 3016"/>
                <a:gd name="T9" fmla="*/ 0 h 2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6" h="2778">
                  <a:moveTo>
                    <a:pt x="24" y="0"/>
                  </a:moveTo>
                  <a:lnTo>
                    <a:pt x="0" y="0"/>
                  </a:lnTo>
                  <a:lnTo>
                    <a:pt x="3016" y="2778"/>
                  </a:lnTo>
                  <a:lnTo>
                    <a:pt x="3016" y="275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16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832" y="-2"/>
              <a:ext cx="4716" cy="4322"/>
            </a:xfrm>
            <a:custGeom>
              <a:avLst/>
              <a:gdLst>
                <a:gd name="T0" fmla="*/ 22 w 4716"/>
                <a:gd name="T1" fmla="*/ 0 h 4322"/>
                <a:gd name="T2" fmla="*/ 0 w 4716"/>
                <a:gd name="T3" fmla="*/ 0 h 4322"/>
                <a:gd name="T4" fmla="*/ 4692 w 4716"/>
                <a:gd name="T5" fmla="*/ 4322 h 4322"/>
                <a:gd name="T6" fmla="*/ 4716 w 4716"/>
                <a:gd name="T7" fmla="*/ 4322 h 4322"/>
                <a:gd name="T8" fmla="*/ 22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2" y="0"/>
                  </a:moveTo>
                  <a:lnTo>
                    <a:pt x="0" y="0"/>
                  </a:lnTo>
                  <a:lnTo>
                    <a:pt x="4692" y="4322"/>
                  </a:lnTo>
                  <a:lnTo>
                    <a:pt x="4716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586" y="-2"/>
              <a:ext cx="4716" cy="4322"/>
            </a:xfrm>
            <a:custGeom>
              <a:avLst/>
              <a:gdLst>
                <a:gd name="T0" fmla="*/ 25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5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5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2220" y="-2"/>
              <a:ext cx="4715" cy="4322"/>
            </a:xfrm>
            <a:custGeom>
              <a:avLst/>
              <a:gdLst>
                <a:gd name="T0" fmla="*/ 22 w 4715"/>
                <a:gd name="T1" fmla="*/ 0 h 4322"/>
                <a:gd name="T2" fmla="*/ 0 w 4715"/>
                <a:gd name="T3" fmla="*/ 0 h 4322"/>
                <a:gd name="T4" fmla="*/ 4691 w 4715"/>
                <a:gd name="T5" fmla="*/ 4322 h 4322"/>
                <a:gd name="T6" fmla="*/ 4715 w 4715"/>
                <a:gd name="T7" fmla="*/ 4322 h 4322"/>
                <a:gd name="T8" fmla="*/ 22 w 4715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5" h="4322">
                  <a:moveTo>
                    <a:pt x="22" y="0"/>
                  </a:moveTo>
                  <a:lnTo>
                    <a:pt x="0" y="0"/>
                  </a:lnTo>
                  <a:lnTo>
                    <a:pt x="4691" y="4322"/>
                  </a:lnTo>
                  <a:lnTo>
                    <a:pt x="4715" y="432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-2" y="937"/>
              <a:ext cx="3671" cy="3383"/>
            </a:xfrm>
            <a:custGeom>
              <a:avLst/>
              <a:gdLst>
                <a:gd name="T0" fmla="*/ 0 w 3671"/>
                <a:gd name="T1" fmla="*/ 0 h 3383"/>
                <a:gd name="T2" fmla="*/ 0 w 3671"/>
                <a:gd name="T3" fmla="*/ 22 h 3383"/>
                <a:gd name="T4" fmla="*/ 3649 w 3671"/>
                <a:gd name="T5" fmla="*/ 3383 h 3383"/>
                <a:gd name="T6" fmla="*/ 3671 w 3671"/>
                <a:gd name="T7" fmla="*/ 3383 h 3383"/>
                <a:gd name="T8" fmla="*/ 0 w 3671"/>
                <a:gd name="T9" fmla="*/ 0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1" h="3383">
                  <a:moveTo>
                    <a:pt x="0" y="0"/>
                  </a:moveTo>
                  <a:lnTo>
                    <a:pt x="0" y="22"/>
                  </a:lnTo>
                  <a:lnTo>
                    <a:pt x="3649" y="3383"/>
                  </a:lnTo>
                  <a:lnTo>
                    <a:pt x="3671" y="3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382" y="-2"/>
              <a:ext cx="4716" cy="4322"/>
            </a:xfrm>
            <a:custGeom>
              <a:avLst/>
              <a:gdLst>
                <a:gd name="T0" fmla="*/ 24 w 4716"/>
                <a:gd name="T1" fmla="*/ 0 h 4322"/>
                <a:gd name="T2" fmla="*/ 0 w 4716"/>
                <a:gd name="T3" fmla="*/ 0 h 4322"/>
                <a:gd name="T4" fmla="*/ 4694 w 4716"/>
                <a:gd name="T5" fmla="*/ 4322 h 4322"/>
                <a:gd name="T6" fmla="*/ 4716 w 4716"/>
                <a:gd name="T7" fmla="*/ 4322 h 4322"/>
                <a:gd name="T8" fmla="*/ 24 w 4716"/>
                <a:gd name="T9" fmla="*/ 0 h 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6" h="4322">
                  <a:moveTo>
                    <a:pt x="24" y="0"/>
                  </a:moveTo>
                  <a:lnTo>
                    <a:pt x="0" y="0"/>
                  </a:lnTo>
                  <a:lnTo>
                    <a:pt x="4694" y="4322"/>
                  </a:lnTo>
                  <a:lnTo>
                    <a:pt x="4716" y="43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7322" y="-2"/>
              <a:ext cx="362" cy="332"/>
            </a:xfrm>
            <a:custGeom>
              <a:avLst/>
              <a:gdLst>
                <a:gd name="T0" fmla="*/ 22 w 362"/>
                <a:gd name="T1" fmla="*/ 0 h 332"/>
                <a:gd name="T2" fmla="*/ 0 w 362"/>
                <a:gd name="T3" fmla="*/ 0 h 332"/>
                <a:gd name="T4" fmla="*/ 362 w 362"/>
                <a:gd name="T5" fmla="*/ 332 h 332"/>
                <a:gd name="T6" fmla="*/ 362 w 362"/>
                <a:gd name="T7" fmla="*/ 312 h 332"/>
                <a:gd name="T8" fmla="*/ 22 w 362"/>
                <a:gd name="T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2">
                  <a:moveTo>
                    <a:pt x="22" y="0"/>
                  </a:moveTo>
                  <a:lnTo>
                    <a:pt x="0" y="0"/>
                  </a:lnTo>
                  <a:lnTo>
                    <a:pt x="362" y="332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5484" y="-2"/>
              <a:ext cx="2200" cy="2025"/>
            </a:xfrm>
            <a:custGeom>
              <a:avLst/>
              <a:gdLst>
                <a:gd name="T0" fmla="*/ 24 w 2200"/>
                <a:gd name="T1" fmla="*/ 0 h 2025"/>
                <a:gd name="T2" fmla="*/ 0 w 2200"/>
                <a:gd name="T3" fmla="*/ 0 h 2025"/>
                <a:gd name="T4" fmla="*/ 2200 w 2200"/>
                <a:gd name="T5" fmla="*/ 2025 h 2025"/>
                <a:gd name="T6" fmla="*/ 2200 w 2200"/>
                <a:gd name="T7" fmla="*/ 2005 h 2025"/>
                <a:gd name="T8" fmla="*/ 24 w 2200"/>
                <a:gd name="T9" fmla="*/ 0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0" h="2025">
                  <a:moveTo>
                    <a:pt x="24" y="0"/>
                  </a:moveTo>
                  <a:lnTo>
                    <a:pt x="0" y="0"/>
                  </a:lnTo>
                  <a:lnTo>
                    <a:pt x="2200" y="2025"/>
                  </a:lnTo>
                  <a:lnTo>
                    <a:pt x="2200" y="200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688" y="-2"/>
              <a:ext cx="1996" cy="1837"/>
            </a:xfrm>
            <a:custGeom>
              <a:avLst/>
              <a:gdLst>
                <a:gd name="T0" fmla="*/ 24 w 1996"/>
                <a:gd name="T1" fmla="*/ 0 h 1837"/>
                <a:gd name="T2" fmla="*/ 0 w 1996"/>
                <a:gd name="T3" fmla="*/ 0 h 1837"/>
                <a:gd name="T4" fmla="*/ 1996 w 1996"/>
                <a:gd name="T5" fmla="*/ 1837 h 1837"/>
                <a:gd name="T6" fmla="*/ 1996 w 1996"/>
                <a:gd name="T7" fmla="*/ 1817 h 1837"/>
                <a:gd name="T8" fmla="*/ 24 w 1996"/>
                <a:gd name="T9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6" h="1837">
                  <a:moveTo>
                    <a:pt x="24" y="0"/>
                  </a:moveTo>
                  <a:lnTo>
                    <a:pt x="0" y="0"/>
                  </a:lnTo>
                  <a:lnTo>
                    <a:pt x="1996" y="1837"/>
                  </a:lnTo>
                  <a:lnTo>
                    <a:pt x="1996" y="181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709" y="-2"/>
              <a:ext cx="975" cy="897"/>
            </a:xfrm>
            <a:custGeom>
              <a:avLst/>
              <a:gdLst>
                <a:gd name="T0" fmla="*/ 22 w 975"/>
                <a:gd name="T1" fmla="*/ 0 h 897"/>
                <a:gd name="T2" fmla="*/ 0 w 975"/>
                <a:gd name="T3" fmla="*/ 0 h 897"/>
                <a:gd name="T4" fmla="*/ 975 w 975"/>
                <a:gd name="T5" fmla="*/ 897 h 897"/>
                <a:gd name="T6" fmla="*/ 975 w 975"/>
                <a:gd name="T7" fmla="*/ 877 h 897"/>
                <a:gd name="T8" fmla="*/ 22 w 975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5" h="897">
                  <a:moveTo>
                    <a:pt x="22" y="0"/>
                  </a:moveTo>
                  <a:lnTo>
                    <a:pt x="0" y="0"/>
                  </a:lnTo>
                  <a:lnTo>
                    <a:pt x="975" y="897"/>
                  </a:lnTo>
                  <a:lnTo>
                    <a:pt x="975" y="87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5076" y="-2"/>
              <a:ext cx="2608" cy="2401"/>
            </a:xfrm>
            <a:custGeom>
              <a:avLst/>
              <a:gdLst>
                <a:gd name="T0" fmla="*/ 24 w 2608"/>
                <a:gd name="T1" fmla="*/ 0 h 2401"/>
                <a:gd name="T2" fmla="*/ 0 w 2608"/>
                <a:gd name="T3" fmla="*/ 0 h 2401"/>
                <a:gd name="T4" fmla="*/ 2608 w 2608"/>
                <a:gd name="T5" fmla="*/ 2401 h 2401"/>
                <a:gd name="T6" fmla="*/ 2608 w 2608"/>
                <a:gd name="T7" fmla="*/ 2379 h 2401"/>
                <a:gd name="T8" fmla="*/ 24 w 2608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8" h="2401">
                  <a:moveTo>
                    <a:pt x="24" y="0"/>
                  </a:moveTo>
                  <a:lnTo>
                    <a:pt x="0" y="0"/>
                  </a:lnTo>
                  <a:lnTo>
                    <a:pt x="2608" y="2401"/>
                  </a:lnTo>
                  <a:lnTo>
                    <a:pt x="2608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5893" y="-2"/>
              <a:ext cx="1791" cy="1648"/>
            </a:xfrm>
            <a:custGeom>
              <a:avLst/>
              <a:gdLst>
                <a:gd name="T0" fmla="*/ 24 w 1791"/>
                <a:gd name="T1" fmla="*/ 0 h 1648"/>
                <a:gd name="T2" fmla="*/ 0 w 1791"/>
                <a:gd name="T3" fmla="*/ 0 h 1648"/>
                <a:gd name="T4" fmla="*/ 1791 w 1791"/>
                <a:gd name="T5" fmla="*/ 1648 h 1648"/>
                <a:gd name="T6" fmla="*/ 1791 w 1791"/>
                <a:gd name="T7" fmla="*/ 1628 h 1648"/>
                <a:gd name="T8" fmla="*/ 24 w 1791"/>
                <a:gd name="T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1" h="1648">
                  <a:moveTo>
                    <a:pt x="24" y="0"/>
                  </a:moveTo>
                  <a:lnTo>
                    <a:pt x="0" y="0"/>
                  </a:lnTo>
                  <a:lnTo>
                    <a:pt x="1791" y="1648"/>
                  </a:lnTo>
                  <a:lnTo>
                    <a:pt x="1791" y="162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3445" y="-2"/>
              <a:ext cx="4239" cy="3905"/>
            </a:xfrm>
            <a:custGeom>
              <a:avLst/>
              <a:gdLst>
                <a:gd name="T0" fmla="*/ 22 w 4239"/>
                <a:gd name="T1" fmla="*/ 0 h 3905"/>
                <a:gd name="T2" fmla="*/ 0 w 4239"/>
                <a:gd name="T3" fmla="*/ 0 h 3905"/>
                <a:gd name="T4" fmla="*/ 4239 w 4239"/>
                <a:gd name="T5" fmla="*/ 3905 h 3905"/>
                <a:gd name="T6" fmla="*/ 4239 w 4239"/>
                <a:gd name="T7" fmla="*/ 3883 h 3905"/>
                <a:gd name="T8" fmla="*/ 22 w 4239"/>
                <a:gd name="T9" fmla="*/ 0 h 3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9" h="3905">
                  <a:moveTo>
                    <a:pt x="22" y="0"/>
                  </a:moveTo>
                  <a:lnTo>
                    <a:pt x="0" y="0"/>
                  </a:lnTo>
                  <a:lnTo>
                    <a:pt x="4239" y="3905"/>
                  </a:lnTo>
                  <a:lnTo>
                    <a:pt x="4239" y="388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3853" y="-2"/>
              <a:ext cx="3831" cy="3529"/>
            </a:xfrm>
            <a:custGeom>
              <a:avLst/>
              <a:gdLst>
                <a:gd name="T0" fmla="*/ 22 w 3831"/>
                <a:gd name="T1" fmla="*/ 0 h 3529"/>
                <a:gd name="T2" fmla="*/ 0 w 3831"/>
                <a:gd name="T3" fmla="*/ 0 h 3529"/>
                <a:gd name="T4" fmla="*/ 3831 w 3831"/>
                <a:gd name="T5" fmla="*/ 3529 h 3529"/>
                <a:gd name="T6" fmla="*/ 3831 w 3831"/>
                <a:gd name="T7" fmla="*/ 3509 h 3529"/>
                <a:gd name="T8" fmla="*/ 22 w 3831"/>
                <a:gd name="T9" fmla="*/ 0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1" h="3529">
                  <a:moveTo>
                    <a:pt x="22" y="0"/>
                  </a:moveTo>
                  <a:lnTo>
                    <a:pt x="0" y="0"/>
                  </a:lnTo>
                  <a:lnTo>
                    <a:pt x="3831" y="3529"/>
                  </a:lnTo>
                  <a:lnTo>
                    <a:pt x="3831" y="35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-2" y="2818"/>
              <a:ext cx="1631" cy="1502"/>
            </a:xfrm>
            <a:custGeom>
              <a:avLst/>
              <a:gdLst>
                <a:gd name="T0" fmla="*/ 0 w 1631"/>
                <a:gd name="T1" fmla="*/ 0 h 1502"/>
                <a:gd name="T2" fmla="*/ 0 w 1631"/>
                <a:gd name="T3" fmla="*/ 22 h 1502"/>
                <a:gd name="T4" fmla="*/ 1607 w 1631"/>
                <a:gd name="T5" fmla="*/ 1502 h 1502"/>
                <a:gd name="T6" fmla="*/ 1631 w 1631"/>
                <a:gd name="T7" fmla="*/ 1502 h 1502"/>
                <a:gd name="T8" fmla="*/ 0 w 1631"/>
                <a:gd name="T9" fmla="*/ 0 h 1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1" h="1502">
                  <a:moveTo>
                    <a:pt x="0" y="0"/>
                  </a:moveTo>
                  <a:lnTo>
                    <a:pt x="0" y="22"/>
                  </a:lnTo>
                  <a:lnTo>
                    <a:pt x="1607" y="1502"/>
                  </a:lnTo>
                  <a:lnTo>
                    <a:pt x="1631" y="1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-2" y="4134"/>
              <a:ext cx="202" cy="186"/>
            </a:xfrm>
            <a:custGeom>
              <a:avLst/>
              <a:gdLst>
                <a:gd name="T0" fmla="*/ 178 w 202"/>
                <a:gd name="T1" fmla="*/ 186 h 186"/>
                <a:gd name="T2" fmla="*/ 202 w 202"/>
                <a:gd name="T3" fmla="*/ 186 h 186"/>
                <a:gd name="T4" fmla="*/ 0 w 202"/>
                <a:gd name="T5" fmla="*/ 0 h 186"/>
                <a:gd name="T6" fmla="*/ 0 w 202"/>
                <a:gd name="T7" fmla="*/ 22 h 186"/>
                <a:gd name="T8" fmla="*/ 178 w 202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6">
                  <a:moveTo>
                    <a:pt x="178" y="186"/>
                  </a:moveTo>
                  <a:lnTo>
                    <a:pt x="202" y="186"/>
                  </a:lnTo>
                  <a:lnTo>
                    <a:pt x="0" y="0"/>
                  </a:lnTo>
                  <a:lnTo>
                    <a:pt x="0" y="22"/>
                  </a:lnTo>
                  <a:lnTo>
                    <a:pt x="178" y="186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-2" y="3571"/>
              <a:ext cx="815" cy="749"/>
            </a:xfrm>
            <a:custGeom>
              <a:avLst/>
              <a:gdLst>
                <a:gd name="T0" fmla="*/ 0 w 815"/>
                <a:gd name="T1" fmla="*/ 0 h 749"/>
                <a:gd name="T2" fmla="*/ 0 w 815"/>
                <a:gd name="T3" fmla="*/ 20 h 749"/>
                <a:gd name="T4" fmla="*/ 791 w 815"/>
                <a:gd name="T5" fmla="*/ 749 h 749"/>
                <a:gd name="T6" fmla="*/ 815 w 815"/>
                <a:gd name="T7" fmla="*/ 749 h 749"/>
                <a:gd name="T8" fmla="*/ 0 w 815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5" h="749">
                  <a:moveTo>
                    <a:pt x="0" y="0"/>
                  </a:moveTo>
                  <a:lnTo>
                    <a:pt x="0" y="20"/>
                  </a:lnTo>
                  <a:lnTo>
                    <a:pt x="791" y="749"/>
                  </a:lnTo>
                  <a:lnTo>
                    <a:pt x="815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-2" y="3194"/>
              <a:ext cx="1223" cy="1126"/>
            </a:xfrm>
            <a:custGeom>
              <a:avLst/>
              <a:gdLst>
                <a:gd name="T0" fmla="*/ 0 w 1223"/>
                <a:gd name="T1" fmla="*/ 0 h 1126"/>
                <a:gd name="T2" fmla="*/ 0 w 1223"/>
                <a:gd name="T3" fmla="*/ 20 h 1126"/>
                <a:gd name="T4" fmla="*/ 1199 w 1223"/>
                <a:gd name="T5" fmla="*/ 1126 h 1126"/>
                <a:gd name="T6" fmla="*/ 1223 w 1223"/>
                <a:gd name="T7" fmla="*/ 1126 h 1126"/>
                <a:gd name="T8" fmla="*/ 0 w 1223"/>
                <a:gd name="T9" fmla="*/ 0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3" h="1126">
                  <a:moveTo>
                    <a:pt x="0" y="0"/>
                  </a:moveTo>
                  <a:lnTo>
                    <a:pt x="0" y="20"/>
                  </a:lnTo>
                  <a:lnTo>
                    <a:pt x="1199" y="1126"/>
                  </a:lnTo>
                  <a:lnTo>
                    <a:pt x="1223" y="1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-2" y="3946"/>
              <a:ext cx="406" cy="374"/>
            </a:xfrm>
            <a:custGeom>
              <a:avLst/>
              <a:gdLst>
                <a:gd name="T0" fmla="*/ 0 w 406"/>
                <a:gd name="T1" fmla="*/ 0 h 374"/>
                <a:gd name="T2" fmla="*/ 0 w 406"/>
                <a:gd name="T3" fmla="*/ 22 h 374"/>
                <a:gd name="T4" fmla="*/ 382 w 406"/>
                <a:gd name="T5" fmla="*/ 374 h 374"/>
                <a:gd name="T6" fmla="*/ 406 w 406"/>
                <a:gd name="T7" fmla="*/ 374 h 374"/>
                <a:gd name="T8" fmla="*/ 0 w 40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374">
                  <a:moveTo>
                    <a:pt x="0" y="0"/>
                  </a:moveTo>
                  <a:lnTo>
                    <a:pt x="0" y="22"/>
                  </a:lnTo>
                  <a:lnTo>
                    <a:pt x="382" y="374"/>
                  </a:lnTo>
                  <a:lnTo>
                    <a:pt x="406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-2" y="2067"/>
              <a:ext cx="2446" cy="2253"/>
            </a:xfrm>
            <a:custGeom>
              <a:avLst/>
              <a:gdLst>
                <a:gd name="T0" fmla="*/ 0 w 2446"/>
                <a:gd name="T1" fmla="*/ 0 h 2253"/>
                <a:gd name="T2" fmla="*/ 0 w 2446"/>
                <a:gd name="T3" fmla="*/ 20 h 2253"/>
                <a:gd name="T4" fmla="*/ 2424 w 2446"/>
                <a:gd name="T5" fmla="*/ 2253 h 2253"/>
                <a:gd name="T6" fmla="*/ 2446 w 2446"/>
                <a:gd name="T7" fmla="*/ 2253 h 2253"/>
                <a:gd name="T8" fmla="*/ 0 w 2446"/>
                <a:gd name="T9" fmla="*/ 0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6" h="2253">
                  <a:moveTo>
                    <a:pt x="0" y="0"/>
                  </a:moveTo>
                  <a:lnTo>
                    <a:pt x="0" y="20"/>
                  </a:lnTo>
                  <a:lnTo>
                    <a:pt x="2424" y="2253"/>
                  </a:lnTo>
                  <a:lnTo>
                    <a:pt x="2446" y="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-2" y="3757"/>
              <a:ext cx="611" cy="563"/>
            </a:xfrm>
            <a:custGeom>
              <a:avLst/>
              <a:gdLst>
                <a:gd name="T0" fmla="*/ 0 w 611"/>
                <a:gd name="T1" fmla="*/ 0 h 563"/>
                <a:gd name="T2" fmla="*/ 0 w 611"/>
                <a:gd name="T3" fmla="*/ 22 h 563"/>
                <a:gd name="T4" fmla="*/ 586 w 611"/>
                <a:gd name="T5" fmla="*/ 563 h 563"/>
                <a:gd name="T6" fmla="*/ 611 w 611"/>
                <a:gd name="T7" fmla="*/ 563 h 563"/>
                <a:gd name="T8" fmla="*/ 0 w 611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563">
                  <a:moveTo>
                    <a:pt x="0" y="0"/>
                  </a:moveTo>
                  <a:lnTo>
                    <a:pt x="0" y="22"/>
                  </a:lnTo>
                  <a:lnTo>
                    <a:pt x="586" y="563"/>
                  </a:lnTo>
                  <a:lnTo>
                    <a:pt x="61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-2" y="3383"/>
              <a:ext cx="1019" cy="937"/>
            </a:xfrm>
            <a:custGeom>
              <a:avLst/>
              <a:gdLst>
                <a:gd name="T0" fmla="*/ 0 w 1019"/>
                <a:gd name="T1" fmla="*/ 0 h 937"/>
                <a:gd name="T2" fmla="*/ 0 w 1019"/>
                <a:gd name="T3" fmla="*/ 20 h 937"/>
                <a:gd name="T4" fmla="*/ 995 w 1019"/>
                <a:gd name="T5" fmla="*/ 937 h 937"/>
                <a:gd name="T6" fmla="*/ 1019 w 1019"/>
                <a:gd name="T7" fmla="*/ 937 h 937"/>
                <a:gd name="T8" fmla="*/ 0 w 1019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9" h="937">
                  <a:moveTo>
                    <a:pt x="0" y="0"/>
                  </a:moveTo>
                  <a:lnTo>
                    <a:pt x="0" y="20"/>
                  </a:lnTo>
                  <a:lnTo>
                    <a:pt x="995" y="937"/>
                  </a:lnTo>
                  <a:lnTo>
                    <a:pt x="1019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Rectangle 5"/>
          <p:cNvSpPr>
            <a:spLocks noChangeArrowheads="1"/>
          </p:cNvSpPr>
          <p:nvPr userDrawn="1"/>
        </p:nvSpPr>
        <p:spPr bwMode="auto">
          <a:xfrm>
            <a:off x="0" y="1230313"/>
            <a:ext cx="12188825" cy="4403725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" name="Group 12"/>
          <p:cNvGrpSpPr>
            <a:grpSpLocks noChangeAspect="1"/>
          </p:cNvGrpSpPr>
          <p:nvPr userDrawn="1"/>
        </p:nvGrpSpPr>
        <p:grpSpPr bwMode="auto">
          <a:xfrm>
            <a:off x="0" y="1587"/>
            <a:ext cx="12192000" cy="6856413"/>
            <a:chOff x="-1045" y="-609"/>
            <a:chExt cx="7678" cy="4319"/>
          </a:xfrm>
        </p:grpSpPr>
        <p:sp>
          <p:nvSpPr>
            <p:cNvPr id="9" name="Freeform 13"/>
            <p:cNvSpPr/>
            <p:nvPr/>
          </p:nvSpPr>
          <p:spPr bwMode="auto">
            <a:xfrm>
              <a:off x="-1045" y="2399"/>
              <a:ext cx="1425" cy="1311"/>
            </a:xfrm>
            <a:custGeom>
              <a:avLst/>
              <a:gdLst>
                <a:gd name="T0" fmla="*/ 0 w 1425"/>
                <a:gd name="T1" fmla="*/ 0 h 1311"/>
                <a:gd name="T2" fmla="*/ 0 w 1425"/>
                <a:gd name="T3" fmla="*/ 20 h 1311"/>
                <a:gd name="T4" fmla="*/ 1403 w 1425"/>
                <a:gd name="T5" fmla="*/ 1311 h 1311"/>
                <a:gd name="T6" fmla="*/ 1425 w 1425"/>
                <a:gd name="T7" fmla="*/ 1311 h 1311"/>
                <a:gd name="T8" fmla="*/ 0 w 1425"/>
                <a:gd name="T9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5" h="1311">
                  <a:moveTo>
                    <a:pt x="0" y="0"/>
                  </a:moveTo>
                  <a:lnTo>
                    <a:pt x="0" y="20"/>
                  </a:lnTo>
                  <a:lnTo>
                    <a:pt x="1403" y="1311"/>
                  </a:lnTo>
                  <a:lnTo>
                    <a:pt x="1425" y="1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-1045" y="2022"/>
              <a:ext cx="1833" cy="1688"/>
            </a:xfrm>
            <a:custGeom>
              <a:avLst/>
              <a:gdLst>
                <a:gd name="T0" fmla="*/ 0 w 1833"/>
                <a:gd name="T1" fmla="*/ 0 h 1688"/>
                <a:gd name="T2" fmla="*/ 0 w 1833"/>
                <a:gd name="T3" fmla="*/ 20 h 1688"/>
                <a:gd name="T4" fmla="*/ 1809 w 1833"/>
                <a:gd name="T5" fmla="*/ 1688 h 1688"/>
                <a:gd name="T6" fmla="*/ 1833 w 1833"/>
                <a:gd name="T7" fmla="*/ 1688 h 1688"/>
                <a:gd name="T8" fmla="*/ 0 w 1833"/>
                <a:gd name="T9" fmla="*/ 0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3" h="1688">
                  <a:moveTo>
                    <a:pt x="0" y="0"/>
                  </a:moveTo>
                  <a:lnTo>
                    <a:pt x="0" y="20"/>
                  </a:lnTo>
                  <a:lnTo>
                    <a:pt x="1809" y="1688"/>
                  </a:lnTo>
                  <a:lnTo>
                    <a:pt x="1833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-865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6"/>
            <p:cNvSpPr/>
            <p:nvPr/>
          </p:nvSpPr>
          <p:spPr bwMode="auto">
            <a:xfrm>
              <a:off x="562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-1045" y="707"/>
              <a:ext cx="3260" cy="3003"/>
            </a:xfrm>
            <a:custGeom>
              <a:avLst/>
              <a:gdLst>
                <a:gd name="T0" fmla="*/ 0 w 3260"/>
                <a:gd name="T1" fmla="*/ 0 h 3003"/>
                <a:gd name="T2" fmla="*/ 0 w 3260"/>
                <a:gd name="T3" fmla="*/ 22 h 3003"/>
                <a:gd name="T4" fmla="*/ 3236 w 3260"/>
                <a:gd name="T5" fmla="*/ 3003 h 3003"/>
                <a:gd name="T6" fmla="*/ 3260 w 3260"/>
                <a:gd name="T7" fmla="*/ 3003 h 3003"/>
                <a:gd name="T8" fmla="*/ 0 w 3260"/>
                <a:gd name="T9" fmla="*/ 0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0" h="3003">
                  <a:moveTo>
                    <a:pt x="0" y="0"/>
                  </a:moveTo>
                  <a:lnTo>
                    <a:pt x="0" y="22"/>
                  </a:lnTo>
                  <a:lnTo>
                    <a:pt x="3236" y="3003"/>
                  </a:lnTo>
                  <a:lnTo>
                    <a:pt x="3260" y="3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-1045" y="-607"/>
              <a:ext cx="4686" cy="4317"/>
            </a:xfrm>
            <a:custGeom>
              <a:avLst/>
              <a:gdLst>
                <a:gd name="T0" fmla="*/ 0 w 4686"/>
                <a:gd name="T1" fmla="*/ 0 h 4317"/>
                <a:gd name="T2" fmla="*/ 0 w 4686"/>
                <a:gd name="T3" fmla="*/ 20 h 4317"/>
                <a:gd name="T4" fmla="*/ 4664 w 4686"/>
                <a:gd name="T5" fmla="*/ 4317 h 4317"/>
                <a:gd name="T6" fmla="*/ 4686 w 4686"/>
                <a:gd name="T7" fmla="*/ 4317 h 4317"/>
                <a:gd name="T8" fmla="*/ 0 w 4686"/>
                <a:gd name="T9" fmla="*/ 0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6" h="4317">
                  <a:moveTo>
                    <a:pt x="0" y="0"/>
                  </a:moveTo>
                  <a:lnTo>
                    <a:pt x="0" y="20"/>
                  </a:lnTo>
                  <a:lnTo>
                    <a:pt x="4664" y="4317"/>
                  </a:lnTo>
                  <a:lnTo>
                    <a:pt x="4686" y="4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9"/>
            <p:cNvSpPr/>
            <p:nvPr/>
          </p:nvSpPr>
          <p:spPr bwMode="auto">
            <a:xfrm>
              <a:off x="-1045" y="895"/>
              <a:ext cx="3056" cy="2815"/>
            </a:xfrm>
            <a:custGeom>
              <a:avLst/>
              <a:gdLst>
                <a:gd name="T0" fmla="*/ 0 w 3056"/>
                <a:gd name="T1" fmla="*/ 0 h 2815"/>
                <a:gd name="T2" fmla="*/ 0 w 3056"/>
                <a:gd name="T3" fmla="*/ 22 h 2815"/>
                <a:gd name="T4" fmla="*/ 3034 w 3056"/>
                <a:gd name="T5" fmla="*/ 2815 h 2815"/>
                <a:gd name="T6" fmla="*/ 3056 w 3056"/>
                <a:gd name="T7" fmla="*/ 2815 h 2815"/>
                <a:gd name="T8" fmla="*/ 0 w 3056"/>
                <a:gd name="T9" fmla="*/ 0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6" h="2815">
                  <a:moveTo>
                    <a:pt x="0" y="0"/>
                  </a:moveTo>
                  <a:lnTo>
                    <a:pt x="0" y="22"/>
                  </a:lnTo>
                  <a:lnTo>
                    <a:pt x="3034" y="2815"/>
                  </a:lnTo>
                  <a:lnTo>
                    <a:pt x="3056" y="2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-1045" y="520"/>
              <a:ext cx="3464" cy="3190"/>
            </a:xfrm>
            <a:custGeom>
              <a:avLst/>
              <a:gdLst>
                <a:gd name="T0" fmla="*/ 0 w 3464"/>
                <a:gd name="T1" fmla="*/ 0 h 3190"/>
                <a:gd name="T2" fmla="*/ 0 w 3464"/>
                <a:gd name="T3" fmla="*/ 20 h 3190"/>
                <a:gd name="T4" fmla="*/ 3440 w 3464"/>
                <a:gd name="T5" fmla="*/ 3190 h 3190"/>
                <a:gd name="T6" fmla="*/ 3464 w 3464"/>
                <a:gd name="T7" fmla="*/ 3190 h 3190"/>
                <a:gd name="T8" fmla="*/ 0 w 3464"/>
                <a:gd name="T9" fmla="*/ 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4" h="3190">
                  <a:moveTo>
                    <a:pt x="0" y="0"/>
                  </a:moveTo>
                  <a:lnTo>
                    <a:pt x="0" y="20"/>
                  </a:lnTo>
                  <a:lnTo>
                    <a:pt x="3440" y="3190"/>
                  </a:lnTo>
                  <a:lnTo>
                    <a:pt x="3464" y="3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-1045" y="1646"/>
              <a:ext cx="2239" cy="2064"/>
            </a:xfrm>
            <a:custGeom>
              <a:avLst/>
              <a:gdLst>
                <a:gd name="T0" fmla="*/ 0 w 2239"/>
                <a:gd name="T1" fmla="*/ 0 h 2064"/>
                <a:gd name="T2" fmla="*/ 0 w 2239"/>
                <a:gd name="T3" fmla="*/ 22 h 2064"/>
                <a:gd name="T4" fmla="*/ 2217 w 2239"/>
                <a:gd name="T5" fmla="*/ 2064 h 2064"/>
                <a:gd name="T6" fmla="*/ 2239 w 2239"/>
                <a:gd name="T7" fmla="*/ 2064 h 2064"/>
                <a:gd name="T8" fmla="*/ 0 w 2239"/>
                <a:gd name="T9" fmla="*/ 0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2064">
                  <a:moveTo>
                    <a:pt x="0" y="0"/>
                  </a:moveTo>
                  <a:lnTo>
                    <a:pt x="0" y="22"/>
                  </a:lnTo>
                  <a:lnTo>
                    <a:pt x="2217" y="2064"/>
                  </a:lnTo>
                  <a:lnTo>
                    <a:pt x="2239" y="2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/>
            <p:nvPr/>
          </p:nvSpPr>
          <p:spPr bwMode="auto">
            <a:xfrm>
              <a:off x="1378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2601" y="-609"/>
              <a:ext cx="4032" cy="3714"/>
            </a:xfrm>
            <a:custGeom>
              <a:avLst/>
              <a:gdLst>
                <a:gd name="T0" fmla="*/ 22 w 4032"/>
                <a:gd name="T1" fmla="*/ 0 h 3714"/>
                <a:gd name="T2" fmla="*/ 0 w 4032"/>
                <a:gd name="T3" fmla="*/ 0 h 3714"/>
                <a:gd name="T4" fmla="*/ 4032 w 4032"/>
                <a:gd name="T5" fmla="*/ 3714 h 3714"/>
                <a:gd name="T6" fmla="*/ 4032 w 4032"/>
                <a:gd name="T7" fmla="*/ 3694 h 3714"/>
                <a:gd name="T8" fmla="*/ 22 w 4032"/>
                <a:gd name="T9" fmla="*/ 0 h 3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2" h="3714">
                  <a:moveTo>
                    <a:pt x="22" y="0"/>
                  </a:moveTo>
                  <a:lnTo>
                    <a:pt x="0" y="0"/>
                  </a:lnTo>
                  <a:lnTo>
                    <a:pt x="4032" y="3714"/>
                  </a:lnTo>
                  <a:lnTo>
                    <a:pt x="4032" y="369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-253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5"/>
            <p:cNvSpPr/>
            <p:nvPr/>
          </p:nvSpPr>
          <p:spPr bwMode="auto">
            <a:xfrm>
              <a:off x="766" y="-609"/>
              <a:ext cx="4710" cy="4319"/>
            </a:xfrm>
            <a:custGeom>
              <a:avLst/>
              <a:gdLst>
                <a:gd name="T0" fmla="*/ 22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2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2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6"/>
            <p:cNvSpPr/>
            <p:nvPr/>
          </p:nvSpPr>
          <p:spPr bwMode="auto">
            <a:xfrm>
              <a:off x="-1045" y="-232"/>
              <a:ext cx="4278" cy="3942"/>
            </a:xfrm>
            <a:custGeom>
              <a:avLst/>
              <a:gdLst>
                <a:gd name="T0" fmla="*/ 0 w 4278"/>
                <a:gd name="T1" fmla="*/ 0 h 3942"/>
                <a:gd name="T2" fmla="*/ 0 w 4278"/>
                <a:gd name="T3" fmla="*/ 22 h 3942"/>
                <a:gd name="T4" fmla="*/ 4256 w 4278"/>
                <a:gd name="T5" fmla="*/ 3942 h 3942"/>
                <a:gd name="T6" fmla="*/ 4278 w 4278"/>
                <a:gd name="T7" fmla="*/ 3942 h 3942"/>
                <a:gd name="T8" fmla="*/ 0 w 4278"/>
                <a:gd name="T9" fmla="*/ 0 h 3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8" h="3942">
                  <a:moveTo>
                    <a:pt x="0" y="0"/>
                  </a:moveTo>
                  <a:lnTo>
                    <a:pt x="0" y="22"/>
                  </a:lnTo>
                  <a:lnTo>
                    <a:pt x="4256" y="3942"/>
                  </a:lnTo>
                  <a:lnTo>
                    <a:pt x="4278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7"/>
            <p:cNvSpPr/>
            <p:nvPr/>
          </p:nvSpPr>
          <p:spPr bwMode="auto">
            <a:xfrm>
              <a:off x="154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8"/>
            <p:cNvSpPr/>
            <p:nvPr/>
          </p:nvSpPr>
          <p:spPr bwMode="auto">
            <a:xfrm>
              <a:off x="-1045" y="144"/>
              <a:ext cx="3872" cy="3566"/>
            </a:xfrm>
            <a:custGeom>
              <a:avLst/>
              <a:gdLst>
                <a:gd name="T0" fmla="*/ 0 w 3872"/>
                <a:gd name="T1" fmla="*/ 0 h 3566"/>
                <a:gd name="T2" fmla="*/ 0 w 3872"/>
                <a:gd name="T3" fmla="*/ 20 h 3566"/>
                <a:gd name="T4" fmla="*/ 3848 w 3872"/>
                <a:gd name="T5" fmla="*/ 3566 h 3566"/>
                <a:gd name="T6" fmla="*/ 3872 w 3872"/>
                <a:gd name="T7" fmla="*/ 3566 h 3566"/>
                <a:gd name="T8" fmla="*/ 0 w 3872"/>
                <a:gd name="T9" fmla="*/ 0 h 3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2" h="3566">
                  <a:moveTo>
                    <a:pt x="0" y="0"/>
                  </a:moveTo>
                  <a:lnTo>
                    <a:pt x="0" y="20"/>
                  </a:lnTo>
                  <a:lnTo>
                    <a:pt x="3848" y="3566"/>
                  </a:lnTo>
                  <a:lnTo>
                    <a:pt x="3872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5252" y="-609"/>
              <a:ext cx="1381" cy="1274"/>
            </a:xfrm>
            <a:custGeom>
              <a:avLst/>
              <a:gdLst>
                <a:gd name="T0" fmla="*/ 22 w 1381"/>
                <a:gd name="T1" fmla="*/ 0 h 1274"/>
                <a:gd name="T2" fmla="*/ 0 w 1381"/>
                <a:gd name="T3" fmla="*/ 0 h 1274"/>
                <a:gd name="T4" fmla="*/ 1381 w 1381"/>
                <a:gd name="T5" fmla="*/ 1274 h 1274"/>
                <a:gd name="T6" fmla="*/ 1381 w 1381"/>
                <a:gd name="T7" fmla="*/ 1252 h 1274"/>
                <a:gd name="T8" fmla="*/ 22 w 1381"/>
                <a:gd name="T9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1" h="1274">
                  <a:moveTo>
                    <a:pt x="22" y="0"/>
                  </a:moveTo>
                  <a:lnTo>
                    <a:pt x="0" y="0"/>
                  </a:lnTo>
                  <a:lnTo>
                    <a:pt x="1381" y="1274"/>
                  </a:lnTo>
                  <a:lnTo>
                    <a:pt x="1381" y="125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5863" y="-609"/>
              <a:ext cx="770" cy="709"/>
            </a:xfrm>
            <a:custGeom>
              <a:avLst/>
              <a:gdLst>
                <a:gd name="T0" fmla="*/ 24 w 770"/>
                <a:gd name="T1" fmla="*/ 0 h 709"/>
                <a:gd name="T2" fmla="*/ 0 w 770"/>
                <a:gd name="T3" fmla="*/ 0 h 709"/>
                <a:gd name="T4" fmla="*/ 770 w 770"/>
                <a:gd name="T5" fmla="*/ 709 h 709"/>
                <a:gd name="T6" fmla="*/ 770 w 770"/>
                <a:gd name="T7" fmla="*/ 689 h 709"/>
                <a:gd name="T8" fmla="*/ 24 w 770"/>
                <a:gd name="T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09">
                  <a:moveTo>
                    <a:pt x="24" y="0"/>
                  </a:moveTo>
                  <a:lnTo>
                    <a:pt x="0" y="0"/>
                  </a:lnTo>
                  <a:lnTo>
                    <a:pt x="770" y="709"/>
                  </a:lnTo>
                  <a:lnTo>
                    <a:pt x="770" y="68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3417" y="-609"/>
              <a:ext cx="3216" cy="2964"/>
            </a:xfrm>
            <a:custGeom>
              <a:avLst/>
              <a:gdLst>
                <a:gd name="T0" fmla="*/ 22 w 3216"/>
                <a:gd name="T1" fmla="*/ 0 h 2964"/>
                <a:gd name="T2" fmla="*/ 0 w 3216"/>
                <a:gd name="T3" fmla="*/ 0 h 2964"/>
                <a:gd name="T4" fmla="*/ 3216 w 3216"/>
                <a:gd name="T5" fmla="*/ 2964 h 2964"/>
                <a:gd name="T6" fmla="*/ 3216 w 3216"/>
                <a:gd name="T7" fmla="*/ 2944 h 2964"/>
                <a:gd name="T8" fmla="*/ 22 w 3216"/>
                <a:gd name="T9" fmla="*/ 0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6" h="2964">
                  <a:moveTo>
                    <a:pt x="22" y="0"/>
                  </a:moveTo>
                  <a:lnTo>
                    <a:pt x="0" y="0"/>
                  </a:lnTo>
                  <a:lnTo>
                    <a:pt x="3216" y="2964"/>
                  </a:lnTo>
                  <a:lnTo>
                    <a:pt x="3216" y="294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4232" y="-609"/>
              <a:ext cx="2401" cy="2213"/>
            </a:xfrm>
            <a:custGeom>
              <a:avLst/>
              <a:gdLst>
                <a:gd name="T0" fmla="*/ 22 w 2401"/>
                <a:gd name="T1" fmla="*/ 0 h 2213"/>
                <a:gd name="T2" fmla="*/ 0 w 2401"/>
                <a:gd name="T3" fmla="*/ 0 h 2213"/>
                <a:gd name="T4" fmla="*/ 2401 w 2401"/>
                <a:gd name="T5" fmla="*/ 2213 h 2213"/>
                <a:gd name="T6" fmla="*/ 2401 w 2401"/>
                <a:gd name="T7" fmla="*/ 2193 h 2213"/>
                <a:gd name="T8" fmla="*/ 22 w 2401"/>
                <a:gd name="T9" fmla="*/ 0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1" h="2213">
                  <a:moveTo>
                    <a:pt x="22" y="0"/>
                  </a:moveTo>
                  <a:lnTo>
                    <a:pt x="0" y="0"/>
                  </a:lnTo>
                  <a:lnTo>
                    <a:pt x="2401" y="2213"/>
                  </a:lnTo>
                  <a:lnTo>
                    <a:pt x="2401" y="219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6067" y="-609"/>
              <a:ext cx="566" cy="523"/>
            </a:xfrm>
            <a:custGeom>
              <a:avLst/>
              <a:gdLst>
                <a:gd name="T0" fmla="*/ 22 w 566"/>
                <a:gd name="T1" fmla="*/ 0 h 523"/>
                <a:gd name="T2" fmla="*/ 0 w 566"/>
                <a:gd name="T3" fmla="*/ 0 h 523"/>
                <a:gd name="T4" fmla="*/ 566 w 566"/>
                <a:gd name="T5" fmla="*/ 523 h 523"/>
                <a:gd name="T6" fmla="*/ 566 w 566"/>
                <a:gd name="T7" fmla="*/ 501 h 523"/>
                <a:gd name="T8" fmla="*/ 22 w 566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23">
                  <a:moveTo>
                    <a:pt x="22" y="0"/>
                  </a:moveTo>
                  <a:lnTo>
                    <a:pt x="0" y="0"/>
                  </a:lnTo>
                  <a:lnTo>
                    <a:pt x="566" y="523"/>
                  </a:lnTo>
                  <a:lnTo>
                    <a:pt x="566" y="50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4"/>
            <p:cNvSpPr/>
            <p:nvPr/>
          </p:nvSpPr>
          <p:spPr bwMode="auto">
            <a:xfrm>
              <a:off x="6475" y="-609"/>
              <a:ext cx="158" cy="146"/>
            </a:xfrm>
            <a:custGeom>
              <a:avLst/>
              <a:gdLst>
                <a:gd name="T0" fmla="*/ 22 w 158"/>
                <a:gd name="T1" fmla="*/ 0 h 146"/>
                <a:gd name="T2" fmla="*/ 0 w 158"/>
                <a:gd name="T3" fmla="*/ 0 h 146"/>
                <a:gd name="T4" fmla="*/ 158 w 158"/>
                <a:gd name="T5" fmla="*/ 146 h 146"/>
                <a:gd name="T6" fmla="*/ 158 w 158"/>
                <a:gd name="T7" fmla="*/ 126 h 146"/>
                <a:gd name="T8" fmla="*/ 22 w 158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46">
                  <a:moveTo>
                    <a:pt x="22" y="0"/>
                  </a:moveTo>
                  <a:lnTo>
                    <a:pt x="0" y="0"/>
                  </a:lnTo>
                  <a:lnTo>
                    <a:pt x="158" y="146"/>
                  </a:lnTo>
                  <a:lnTo>
                    <a:pt x="158" y="12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5"/>
            <p:cNvSpPr/>
            <p:nvPr/>
          </p:nvSpPr>
          <p:spPr bwMode="auto">
            <a:xfrm>
              <a:off x="5048" y="-609"/>
              <a:ext cx="1585" cy="1462"/>
            </a:xfrm>
            <a:custGeom>
              <a:avLst/>
              <a:gdLst>
                <a:gd name="T0" fmla="*/ 22 w 1585"/>
                <a:gd name="T1" fmla="*/ 0 h 1462"/>
                <a:gd name="T2" fmla="*/ 0 w 1585"/>
                <a:gd name="T3" fmla="*/ 0 h 1462"/>
                <a:gd name="T4" fmla="*/ 1585 w 1585"/>
                <a:gd name="T5" fmla="*/ 1462 h 1462"/>
                <a:gd name="T6" fmla="*/ 1585 w 1585"/>
                <a:gd name="T7" fmla="*/ 1440 h 1462"/>
                <a:gd name="T8" fmla="*/ 22 w 1585"/>
                <a:gd name="T9" fmla="*/ 0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5" h="1462">
                  <a:moveTo>
                    <a:pt x="22" y="0"/>
                  </a:moveTo>
                  <a:lnTo>
                    <a:pt x="0" y="0"/>
                  </a:lnTo>
                  <a:lnTo>
                    <a:pt x="1585" y="1462"/>
                  </a:lnTo>
                  <a:lnTo>
                    <a:pt x="1585" y="144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"/>
            <p:cNvSpPr/>
            <p:nvPr/>
          </p:nvSpPr>
          <p:spPr bwMode="auto">
            <a:xfrm>
              <a:off x="5454" y="-609"/>
              <a:ext cx="1179" cy="1085"/>
            </a:xfrm>
            <a:custGeom>
              <a:avLst/>
              <a:gdLst>
                <a:gd name="T0" fmla="*/ 24 w 1179"/>
                <a:gd name="T1" fmla="*/ 0 h 1085"/>
                <a:gd name="T2" fmla="*/ 0 w 1179"/>
                <a:gd name="T3" fmla="*/ 0 h 1085"/>
                <a:gd name="T4" fmla="*/ 1179 w 1179"/>
                <a:gd name="T5" fmla="*/ 1085 h 1085"/>
                <a:gd name="T6" fmla="*/ 1179 w 1179"/>
                <a:gd name="T7" fmla="*/ 1065 h 1085"/>
                <a:gd name="T8" fmla="*/ 24 w 1179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085">
                  <a:moveTo>
                    <a:pt x="24" y="0"/>
                  </a:moveTo>
                  <a:lnTo>
                    <a:pt x="0" y="0"/>
                  </a:lnTo>
                  <a:lnTo>
                    <a:pt x="1179" y="1085"/>
                  </a:lnTo>
                  <a:lnTo>
                    <a:pt x="1179" y="106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3213" y="-609"/>
              <a:ext cx="3420" cy="3152"/>
            </a:xfrm>
            <a:custGeom>
              <a:avLst/>
              <a:gdLst>
                <a:gd name="T0" fmla="*/ 22 w 3420"/>
                <a:gd name="T1" fmla="*/ 0 h 3152"/>
                <a:gd name="T2" fmla="*/ 0 w 3420"/>
                <a:gd name="T3" fmla="*/ 0 h 3152"/>
                <a:gd name="T4" fmla="*/ 3420 w 3420"/>
                <a:gd name="T5" fmla="*/ 3152 h 3152"/>
                <a:gd name="T6" fmla="*/ 3420 w 3420"/>
                <a:gd name="T7" fmla="*/ 3132 h 3152"/>
                <a:gd name="T8" fmla="*/ 22 w 3420"/>
                <a:gd name="T9" fmla="*/ 0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0" h="3152">
                  <a:moveTo>
                    <a:pt x="22" y="0"/>
                  </a:moveTo>
                  <a:lnTo>
                    <a:pt x="0" y="0"/>
                  </a:lnTo>
                  <a:lnTo>
                    <a:pt x="3420" y="3152"/>
                  </a:lnTo>
                  <a:lnTo>
                    <a:pt x="3420" y="3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3824" y="-609"/>
              <a:ext cx="2809" cy="2589"/>
            </a:xfrm>
            <a:custGeom>
              <a:avLst/>
              <a:gdLst>
                <a:gd name="T0" fmla="*/ 24 w 2809"/>
                <a:gd name="T1" fmla="*/ 0 h 2589"/>
                <a:gd name="T2" fmla="*/ 0 w 2809"/>
                <a:gd name="T3" fmla="*/ 0 h 2589"/>
                <a:gd name="T4" fmla="*/ 2809 w 2809"/>
                <a:gd name="T5" fmla="*/ 2589 h 2589"/>
                <a:gd name="T6" fmla="*/ 2809 w 2809"/>
                <a:gd name="T7" fmla="*/ 2567 h 2589"/>
                <a:gd name="T8" fmla="*/ 24 w 2809"/>
                <a:gd name="T9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9" h="2589">
                  <a:moveTo>
                    <a:pt x="24" y="0"/>
                  </a:moveTo>
                  <a:lnTo>
                    <a:pt x="0" y="0"/>
                  </a:lnTo>
                  <a:lnTo>
                    <a:pt x="2809" y="2589"/>
                  </a:lnTo>
                  <a:lnTo>
                    <a:pt x="2809" y="256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1582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0"/>
            <p:cNvSpPr/>
            <p:nvPr/>
          </p:nvSpPr>
          <p:spPr bwMode="auto">
            <a:xfrm>
              <a:off x="2193" y="-609"/>
              <a:ext cx="4440" cy="4091"/>
            </a:xfrm>
            <a:custGeom>
              <a:avLst/>
              <a:gdLst>
                <a:gd name="T0" fmla="*/ 24 w 4440"/>
                <a:gd name="T1" fmla="*/ 0 h 4091"/>
                <a:gd name="T2" fmla="*/ 0 w 4440"/>
                <a:gd name="T3" fmla="*/ 0 h 4091"/>
                <a:gd name="T4" fmla="*/ 4440 w 4440"/>
                <a:gd name="T5" fmla="*/ 4091 h 4091"/>
                <a:gd name="T6" fmla="*/ 4440 w 4440"/>
                <a:gd name="T7" fmla="*/ 4071 h 4091"/>
                <a:gd name="T8" fmla="*/ 24 w 4440"/>
                <a:gd name="T9" fmla="*/ 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4091">
                  <a:moveTo>
                    <a:pt x="24" y="0"/>
                  </a:moveTo>
                  <a:lnTo>
                    <a:pt x="0" y="0"/>
                  </a:lnTo>
                  <a:lnTo>
                    <a:pt x="4440" y="4091"/>
                  </a:lnTo>
                  <a:lnTo>
                    <a:pt x="4440" y="407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"/>
            <p:cNvSpPr/>
            <p:nvPr/>
          </p:nvSpPr>
          <p:spPr bwMode="auto">
            <a:xfrm>
              <a:off x="-1045" y="1834"/>
              <a:ext cx="2037" cy="1876"/>
            </a:xfrm>
            <a:custGeom>
              <a:avLst/>
              <a:gdLst>
                <a:gd name="T0" fmla="*/ 0 w 2037"/>
                <a:gd name="T1" fmla="*/ 0 h 1876"/>
                <a:gd name="T2" fmla="*/ 0 w 2037"/>
                <a:gd name="T3" fmla="*/ 22 h 1876"/>
                <a:gd name="T4" fmla="*/ 2013 w 2037"/>
                <a:gd name="T5" fmla="*/ 1876 h 1876"/>
                <a:gd name="T6" fmla="*/ 2037 w 2037"/>
                <a:gd name="T7" fmla="*/ 1876 h 1876"/>
                <a:gd name="T8" fmla="*/ 0 w 2037"/>
                <a:gd name="T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7" h="1876">
                  <a:moveTo>
                    <a:pt x="0" y="0"/>
                  </a:moveTo>
                  <a:lnTo>
                    <a:pt x="0" y="22"/>
                  </a:lnTo>
                  <a:lnTo>
                    <a:pt x="2013" y="1876"/>
                  </a:lnTo>
                  <a:lnTo>
                    <a:pt x="2037" y="1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2"/>
            <p:cNvSpPr/>
            <p:nvPr/>
          </p:nvSpPr>
          <p:spPr bwMode="auto">
            <a:xfrm>
              <a:off x="358" y="-609"/>
              <a:ext cx="4710" cy="4319"/>
            </a:xfrm>
            <a:custGeom>
              <a:avLst/>
              <a:gdLst>
                <a:gd name="T0" fmla="*/ 24 w 4710"/>
                <a:gd name="T1" fmla="*/ 0 h 4319"/>
                <a:gd name="T2" fmla="*/ 0 w 4710"/>
                <a:gd name="T3" fmla="*/ 0 h 4319"/>
                <a:gd name="T4" fmla="*/ 4688 w 4710"/>
                <a:gd name="T5" fmla="*/ 4319 h 4319"/>
                <a:gd name="T6" fmla="*/ 4710 w 4710"/>
                <a:gd name="T7" fmla="*/ 4319 h 4319"/>
                <a:gd name="T8" fmla="*/ 24 w 4710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0" h="4319">
                  <a:moveTo>
                    <a:pt x="24" y="0"/>
                  </a:moveTo>
                  <a:lnTo>
                    <a:pt x="0" y="0"/>
                  </a:lnTo>
                  <a:lnTo>
                    <a:pt x="4688" y="4319"/>
                  </a:lnTo>
                  <a:lnTo>
                    <a:pt x="4710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"/>
            <p:cNvSpPr/>
            <p:nvPr/>
          </p:nvSpPr>
          <p:spPr bwMode="auto">
            <a:xfrm>
              <a:off x="1989" y="-609"/>
              <a:ext cx="4644" cy="4279"/>
            </a:xfrm>
            <a:custGeom>
              <a:avLst/>
              <a:gdLst>
                <a:gd name="T0" fmla="*/ 24 w 4644"/>
                <a:gd name="T1" fmla="*/ 0 h 4279"/>
                <a:gd name="T2" fmla="*/ 0 w 4644"/>
                <a:gd name="T3" fmla="*/ 0 h 4279"/>
                <a:gd name="T4" fmla="*/ 4644 w 4644"/>
                <a:gd name="T5" fmla="*/ 4279 h 4279"/>
                <a:gd name="T6" fmla="*/ 4644 w 4644"/>
                <a:gd name="T7" fmla="*/ 4257 h 4279"/>
                <a:gd name="T8" fmla="*/ 24 w 4644"/>
                <a:gd name="T9" fmla="*/ 0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4" h="4279">
                  <a:moveTo>
                    <a:pt x="24" y="0"/>
                  </a:moveTo>
                  <a:lnTo>
                    <a:pt x="0" y="0"/>
                  </a:lnTo>
                  <a:lnTo>
                    <a:pt x="4644" y="4279"/>
                  </a:lnTo>
                  <a:lnTo>
                    <a:pt x="4644" y="425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"/>
            <p:cNvSpPr/>
            <p:nvPr/>
          </p:nvSpPr>
          <p:spPr bwMode="auto">
            <a:xfrm>
              <a:off x="-1045" y="-44"/>
              <a:ext cx="4074" cy="3754"/>
            </a:xfrm>
            <a:custGeom>
              <a:avLst/>
              <a:gdLst>
                <a:gd name="T0" fmla="*/ 0 w 4074"/>
                <a:gd name="T1" fmla="*/ 0 h 3754"/>
                <a:gd name="T2" fmla="*/ 0 w 4074"/>
                <a:gd name="T3" fmla="*/ 22 h 3754"/>
                <a:gd name="T4" fmla="*/ 4052 w 4074"/>
                <a:gd name="T5" fmla="*/ 3754 h 3754"/>
                <a:gd name="T6" fmla="*/ 4074 w 4074"/>
                <a:gd name="T7" fmla="*/ 3754 h 3754"/>
                <a:gd name="T8" fmla="*/ 0 w 4074"/>
                <a:gd name="T9" fmla="*/ 0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4" h="3754">
                  <a:moveTo>
                    <a:pt x="0" y="0"/>
                  </a:moveTo>
                  <a:lnTo>
                    <a:pt x="0" y="22"/>
                  </a:lnTo>
                  <a:lnTo>
                    <a:pt x="4052" y="3754"/>
                  </a:lnTo>
                  <a:lnTo>
                    <a:pt x="4074" y="3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-49" y="-609"/>
              <a:ext cx="4709" cy="4319"/>
            </a:xfrm>
            <a:custGeom>
              <a:avLst/>
              <a:gdLst>
                <a:gd name="T0" fmla="*/ 22 w 4709"/>
                <a:gd name="T1" fmla="*/ 0 h 4319"/>
                <a:gd name="T2" fmla="*/ 0 w 4709"/>
                <a:gd name="T3" fmla="*/ 0 h 4319"/>
                <a:gd name="T4" fmla="*/ 4687 w 4709"/>
                <a:gd name="T5" fmla="*/ 4319 h 4319"/>
                <a:gd name="T6" fmla="*/ 4709 w 4709"/>
                <a:gd name="T7" fmla="*/ 4319 h 4319"/>
                <a:gd name="T8" fmla="*/ 22 w 4709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9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09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-1045" y="-421"/>
              <a:ext cx="4482" cy="4131"/>
            </a:xfrm>
            <a:custGeom>
              <a:avLst/>
              <a:gdLst>
                <a:gd name="T0" fmla="*/ 0 w 4482"/>
                <a:gd name="T1" fmla="*/ 0 h 4131"/>
                <a:gd name="T2" fmla="*/ 0 w 4482"/>
                <a:gd name="T3" fmla="*/ 22 h 4131"/>
                <a:gd name="T4" fmla="*/ 4460 w 4482"/>
                <a:gd name="T5" fmla="*/ 4131 h 4131"/>
                <a:gd name="T6" fmla="*/ 4482 w 4482"/>
                <a:gd name="T7" fmla="*/ 4131 h 4131"/>
                <a:gd name="T8" fmla="*/ 0 w 4482"/>
                <a:gd name="T9" fmla="*/ 0 h 4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2" h="4131">
                  <a:moveTo>
                    <a:pt x="0" y="0"/>
                  </a:moveTo>
                  <a:lnTo>
                    <a:pt x="0" y="22"/>
                  </a:lnTo>
                  <a:lnTo>
                    <a:pt x="4460" y="4131"/>
                  </a:lnTo>
                  <a:lnTo>
                    <a:pt x="4482" y="4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7"/>
            <p:cNvSpPr/>
            <p:nvPr/>
          </p:nvSpPr>
          <p:spPr bwMode="auto">
            <a:xfrm>
              <a:off x="-1045" y="1271"/>
              <a:ext cx="2647" cy="2439"/>
            </a:xfrm>
            <a:custGeom>
              <a:avLst/>
              <a:gdLst>
                <a:gd name="T0" fmla="*/ 0 w 2647"/>
                <a:gd name="T1" fmla="*/ 0 h 2439"/>
                <a:gd name="T2" fmla="*/ 0 w 2647"/>
                <a:gd name="T3" fmla="*/ 20 h 2439"/>
                <a:gd name="T4" fmla="*/ 2625 w 2647"/>
                <a:gd name="T5" fmla="*/ 2439 h 2439"/>
                <a:gd name="T6" fmla="*/ 2647 w 2647"/>
                <a:gd name="T7" fmla="*/ 2439 h 2439"/>
                <a:gd name="T8" fmla="*/ 0 w 2647"/>
                <a:gd name="T9" fmla="*/ 0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7" h="2439">
                  <a:moveTo>
                    <a:pt x="0" y="0"/>
                  </a:moveTo>
                  <a:lnTo>
                    <a:pt x="0" y="20"/>
                  </a:lnTo>
                  <a:lnTo>
                    <a:pt x="2625" y="2439"/>
                  </a:lnTo>
                  <a:lnTo>
                    <a:pt x="2647" y="2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8"/>
            <p:cNvSpPr/>
            <p:nvPr/>
          </p:nvSpPr>
          <p:spPr bwMode="auto">
            <a:xfrm>
              <a:off x="-1045" y="1083"/>
              <a:ext cx="2851" cy="2627"/>
            </a:xfrm>
            <a:custGeom>
              <a:avLst/>
              <a:gdLst>
                <a:gd name="T0" fmla="*/ 0 w 2851"/>
                <a:gd name="T1" fmla="*/ 0 h 2627"/>
                <a:gd name="T2" fmla="*/ 0 w 2851"/>
                <a:gd name="T3" fmla="*/ 20 h 2627"/>
                <a:gd name="T4" fmla="*/ 2829 w 2851"/>
                <a:gd name="T5" fmla="*/ 2627 h 2627"/>
                <a:gd name="T6" fmla="*/ 2851 w 2851"/>
                <a:gd name="T7" fmla="*/ 2627 h 2627"/>
                <a:gd name="T8" fmla="*/ 0 w 2851"/>
                <a:gd name="T9" fmla="*/ 0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1" h="2627">
                  <a:moveTo>
                    <a:pt x="0" y="0"/>
                  </a:moveTo>
                  <a:lnTo>
                    <a:pt x="0" y="20"/>
                  </a:lnTo>
                  <a:lnTo>
                    <a:pt x="2829" y="2627"/>
                  </a:lnTo>
                  <a:lnTo>
                    <a:pt x="2851" y="26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9"/>
            <p:cNvSpPr/>
            <p:nvPr/>
          </p:nvSpPr>
          <p:spPr bwMode="auto">
            <a:xfrm>
              <a:off x="3009" y="-609"/>
              <a:ext cx="3624" cy="3340"/>
            </a:xfrm>
            <a:custGeom>
              <a:avLst/>
              <a:gdLst>
                <a:gd name="T0" fmla="*/ 22 w 3624"/>
                <a:gd name="T1" fmla="*/ 0 h 3340"/>
                <a:gd name="T2" fmla="*/ 0 w 3624"/>
                <a:gd name="T3" fmla="*/ 0 h 3340"/>
                <a:gd name="T4" fmla="*/ 3624 w 3624"/>
                <a:gd name="T5" fmla="*/ 3340 h 3340"/>
                <a:gd name="T6" fmla="*/ 3624 w 3624"/>
                <a:gd name="T7" fmla="*/ 3318 h 3340"/>
                <a:gd name="T8" fmla="*/ 22 w 3624"/>
                <a:gd name="T9" fmla="*/ 0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4" h="3340">
                  <a:moveTo>
                    <a:pt x="22" y="0"/>
                  </a:moveTo>
                  <a:lnTo>
                    <a:pt x="0" y="0"/>
                  </a:lnTo>
                  <a:lnTo>
                    <a:pt x="3624" y="3340"/>
                  </a:lnTo>
                  <a:lnTo>
                    <a:pt x="3624" y="331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0"/>
            <p:cNvSpPr/>
            <p:nvPr/>
          </p:nvSpPr>
          <p:spPr bwMode="auto">
            <a:xfrm>
              <a:off x="3619" y="-609"/>
              <a:ext cx="3014" cy="2775"/>
            </a:xfrm>
            <a:custGeom>
              <a:avLst/>
              <a:gdLst>
                <a:gd name="T0" fmla="*/ 24 w 3014"/>
                <a:gd name="T1" fmla="*/ 0 h 2775"/>
                <a:gd name="T2" fmla="*/ 0 w 3014"/>
                <a:gd name="T3" fmla="*/ 0 h 2775"/>
                <a:gd name="T4" fmla="*/ 3014 w 3014"/>
                <a:gd name="T5" fmla="*/ 2775 h 2775"/>
                <a:gd name="T6" fmla="*/ 3014 w 3014"/>
                <a:gd name="T7" fmla="*/ 2755 h 2775"/>
                <a:gd name="T8" fmla="*/ 24 w 3014"/>
                <a:gd name="T9" fmla="*/ 0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4" h="2775">
                  <a:moveTo>
                    <a:pt x="24" y="0"/>
                  </a:moveTo>
                  <a:lnTo>
                    <a:pt x="0" y="0"/>
                  </a:lnTo>
                  <a:lnTo>
                    <a:pt x="3014" y="2775"/>
                  </a:lnTo>
                  <a:lnTo>
                    <a:pt x="3014" y="275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1"/>
            <p:cNvSpPr/>
            <p:nvPr/>
          </p:nvSpPr>
          <p:spPr bwMode="auto">
            <a:xfrm>
              <a:off x="970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2"/>
            <p:cNvSpPr/>
            <p:nvPr/>
          </p:nvSpPr>
          <p:spPr bwMode="auto">
            <a:xfrm>
              <a:off x="1784" y="-609"/>
              <a:ext cx="4711" cy="4319"/>
            </a:xfrm>
            <a:custGeom>
              <a:avLst/>
              <a:gdLst>
                <a:gd name="T0" fmla="*/ 24 w 4711"/>
                <a:gd name="T1" fmla="*/ 0 h 4319"/>
                <a:gd name="T2" fmla="*/ 0 w 4711"/>
                <a:gd name="T3" fmla="*/ 0 h 4319"/>
                <a:gd name="T4" fmla="*/ 4689 w 4711"/>
                <a:gd name="T5" fmla="*/ 4319 h 4319"/>
                <a:gd name="T6" fmla="*/ 4711 w 4711"/>
                <a:gd name="T7" fmla="*/ 4319 h 4319"/>
                <a:gd name="T8" fmla="*/ 24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4" y="0"/>
                  </a:moveTo>
                  <a:lnTo>
                    <a:pt x="0" y="0"/>
                  </a:lnTo>
                  <a:lnTo>
                    <a:pt x="4689" y="4319"/>
                  </a:lnTo>
                  <a:lnTo>
                    <a:pt x="4711" y="43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3"/>
            <p:cNvSpPr/>
            <p:nvPr/>
          </p:nvSpPr>
          <p:spPr bwMode="auto">
            <a:xfrm>
              <a:off x="-457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4"/>
            <p:cNvSpPr/>
            <p:nvPr/>
          </p:nvSpPr>
          <p:spPr bwMode="auto">
            <a:xfrm>
              <a:off x="1174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5"/>
            <p:cNvSpPr/>
            <p:nvPr/>
          </p:nvSpPr>
          <p:spPr bwMode="auto">
            <a:xfrm>
              <a:off x="-1045" y="332"/>
              <a:ext cx="3668" cy="3378"/>
            </a:xfrm>
            <a:custGeom>
              <a:avLst/>
              <a:gdLst>
                <a:gd name="T0" fmla="*/ 0 w 3668"/>
                <a:gd name="T1" fmla="*/ 0 h 3378"/>
                <a:gd name="T2" fmla="*/ 0 w 3668"/>
                <a:gd name="T3" fmla="*/ 20 h 3378"/>
                <a:gd name="T4" fmla="*/ 3644 w 3668"/>
                <a:gd name="T5" fmla="*/ 3378 h 3378"/>
                <a:gd name="T6" fmla="*/ 3668 w 3668"/>
                <a:gd name="T7" fmla="*/ 3378 h 3378"/>
                <a:gd name="T8" fmla="*/ 0 w 3668"/>
                <a:gd name="T9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8" h="3378">
                  <a:moveTo>
                    <a:pt x="0" y="0"/>
                  </a:moveTo>
                  <a:lnTo>
                    <a:pt x="0" y="20"/>
                  </a:lnTo>
                  <a:lnTo>
                    <a:pt x="3644" y="3378"/>
                  </a:lnTo>
                  <a:lnTo>
                    <a:pt x="3668" y="3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-661" y="-609"/>
              <a:ext cx="4711" cy="4319"/>
            </a:xfrm>
            <a:custGeom>
              <a:avLst/>
              <a:gdLst>
                <a:gd name="T0" fmla="*/ 22 w 4711"/>
                <a:gd name="T1" fmla="*/ 0 h 4319"/>
                <a:gd name="T2" fmla="*/ 0 w 4711"/>
                <a:gd name="T3" fmla="*/ 0 h 4319"/>
                <a:gd name="T4" fmla="*/ 4687 w 4711"/>
                <a:gd name="T5" fmla="*/ 4319 h 4319"/>
                <a:gd name="T6" fmla="*/ 4711 w 4711"/>
                <a:gd name="T7" fmla="*/ 4319 h 4319"/>
                <a:gd name="T8" fmla="*/ 22 w 4711"/>
                <a:gd name="T9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11" h="4319">
                  <a:moveTo>
                    <a:pt x="22" y="0"/>
                  </a:moveTo>
                  <a:lnTo>
                    <a:pt x="0" y="0"/>
                  </a:lnTo>
                  <a:lnTo>
                    <a:pt x="4687" y="4319"/>
                  </a:lnTo>
                  <a:lnTo>
                    <a:pt x="4711" y="43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6271" y="-609"/>
              <a:ext cx="362" cy="335"/>
            </a:xfrm>
            <a:custGeom>
              <a:avLst/>
              <a:gdLst>
                <a:gd name="T0" fmla="*/ 22 w 362"/>
                <a:gd name="T1" fmla="*/ 0 h 335"/>
                <a:gd name="T2" fmla="*/ 0 w 362"/>
                <a:gd name="T3" fmla="*/ 0 h 335"/>
                <a:gd name="T4" fmla="*/ 362 w 362"/>
                <a:gd name="T5" fmla="*/ 335 h 335"/>
                <a:gd name="T6" fmla="*/ 362 w 362"/>
                <a:gd name="T7" fmla="*/ 312 h 335"/>
                <a:gd name="T8" fmla="*/ 22 w 362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35">
                  <a:moveTo>
                    <a:pt x="22" y="0"/>
                  </a:moveTo>
                  <a:lnTo>
                    <a:pt x="0" y="0"/>
                  </a:lnTo>
                  <a:lnTo>
                    <a:pt x="362" y="335"/>
                  </a:lnTo>
                  <a:lnTo>
                    <a:pt x="362" y="3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4436" y="-609"/>
              <a:ext cx="2197" cy="2024"/>
            </a:xfrm>
            <a:custGeom>
              <a:avLst/>
              <a:gdLst>
                <a:gd name="T0" fmla="*/ 22 w 2197"/>
                <a:gd name="T1" fmla="*/ 0 h 2024"/>
                <a:gd name="T2" fmla="*/ 0 w 2197"/>
                <a:gd name="T3" fmla="*/ 0 h 2024"/>
                <a:gd name="T4" fmla="*/ 2197 w 2197"/>
                <a:gd name="T5" fmla="*/ 2024 h 2024"/>
                <a:gd name="T6" fmla="*/ 2197 w 2197"/>
                <a:gd name="T7" fmla="*/ 2004 h 2024"/>
                <a:gd name="T8" fmla="*/ 22 w 2197"/>
                <a:gd name="T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7" h="2024">
                  <a:moveTo>
                    <a:pt x="22" y="0"/>
                  </a:moveTo>
                  <a:lnTo>
                    <a:pt x="0" y="0"/>
                  </a:lnTo>
                  <a:lnTo>
                    <a:pt x="2197" y="2024"/>
                  </a:lnTo>
                  <a:lnTo>
                    <a:pt x="2197" y="200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640" y="-609"/>
              <a:ext cx="1993" cy="1836"/>
            </a:xfrm>
            <a:custGeom>
              <a:avLst/>
              <a:gdLst>
                <a:gd name="T0" fmla="*/ 22 w 1993"/>
                <a:gd name="T1" fmla="*/ 0 h 1836"/>
                <a:gd name="T2" fmla="*/ 0 w 1993"/>
                <a:gd name="T3" fmla="*/ 0 h 1836"/>
                <a:gd name="T4" fmla="*/ 1993 w 1993"/>
                <a:gd name="T5" fmla="*/ 1836 h 1836"/>
                <a:gd name="T6" fmla="*/ 1993 w 1993"/>
                <a:gd name="T7" fmla="*/ 1816 h 1836"/>
                <a:gd name="T8" fmla="*/ 22 w 1993"/>
                <a:gd name="T9" fmla="*/ 0 h 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3" h="1836">
                  <a:moveTo>
                    <a:pt x="22" y="0"/>
                  </a:moveTo>
                  <a:lnTo>
                    <a:pt x="0" y="0"/>
                  </a:lnTo>
                  <a:lnTo>
                    <a:pt x="1993" y="1836"/>
                  </a:lnTo>
                  <a:lnTo>
                    <a:pt x="1993" y="181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0"/>
            <p:cNvSpPr/>
            <p:nvPr/>
          </p:nvSpPr>
          <p:spPr bwMode="auto">
            <a:xfrm>
              <a:off x="5659" y="-609"/>
              <a:ext cx="974" cy="897"/>
            </a:xfrm>
            <a:custGeom>
              <a:avLst/>
              <a:gdLst>
                <a:gd name="T0" fmla="*/ 24 w 974"/>
                <a:gd name="T1" fmla="*/ 0 h 897"/>
                <a:gd name="T2" fmla="*/ 0 w 974"/>
                <a:gd name="T3" fmla="*/ 0 h 897"/>
                <a:gd name="T4" fmla="*/ 974 w 974"/>
                <a:gd name="T5" fmla="*/ 897 h 897"/>
                <a:gd name="T6" fmla="*/ 974 w 974"/>
                <a:gd name="T7" fmla="*/ 877 h 897"/>
                <a:gd name="T8" fmla="*/ 24 w 974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897">
                  <a:moveTo>
                    <a:pt x="24" y="0"/>
                  </a:moveTo>
                  <a:lnTo>
                    <a:pt x="0" y="0"/>
                  </a:lnTo>
                  <a:lnTo>
                    <a:pt x="974" y="897"/>
                  </a:lnTo>
                  <a:lnTo>
                    <a:pt x="974" y="87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"/>
            <p:cNvSpPr/>
            <p:nvPr/>
          </p:nvSpPr>
          <p:spPr bwMode="auto">
            <a:xfrm>
              <a:off x="4028" y="-609"/>
              <a:ext cx="2605" cy="2401"/>
            </a:xfrm>
            <a:custGeom>
              <a:avLst/>
              <a:gdLst>
                <a:gd name="T0" fmla="*/ 24 w 2605"/>
                <a:gd name="T1" fmla="*/ 0 h 2401"/>
                <a:gd name="T2" fmla="*/ 0 w 2605"/>
                <a:gd name="T3" fmla="*/ 0 h 2401"/>
                <a:gd name="T4" fmla="*/ 2605 w 2605"/>
                <a:gd name="T5" fmla="*/ 2401 h 2401"/>
                <a:gd name="T6" fmla="*/ 2605 w 2605"/>
                <a:gd name="T7" fmla="*/ 2379 h 2401"/>
                <a:gd name="T8" fmla="*/ 24 w 2605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5" h="2401">
                  <a:moveTo>
                    <a:pt x="24" y="0"/>
                  </a:moveTo>
                  <a:lnTo>
                    <a:pt x="0" y="0"/>
                  </a:lnTo>
                  <a:lnTo>
                    <a:pt x="2605" y="2401"/>
                  </a:lnTo>
                  <a:lnTo>
                    <a:pt x="2605" y="237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2"/>
            <p:cNvSpPr/>
            <p:nvPr/>
          </p:nvSpPr>
          <p:spPr bwMode="auto">
            <a:xfrm>
              <a:off x="4844" y="-609"/>
              <a:ext cx="1789" cy="1650"/>
            </a:xfrm>
            <a:custGeom>
              <a:avLst/>
              <a:gdLst>
                <a:gd name="T0" fmla="*/ 22 w 1789"/>
                <a:gd name="T1" fmla="*/ 0 h 1650"/>
                <a:gd name="T2" fmla="*/ 0 w 1789"/>
                <a:gd name="T3" fmla="*/ 0 h 1650"/>
                <a:gd name="T4" fmla="*/ 1789 w 1789"/>
                <a:gd name="T5" fmla="*/ 1650 h 1650"/>
                <a:gd name="T6" fmla="*/ 1789 w 1789"/>
                <a:gd name="T7" fmla="*/ 1628 h 1650"/>
                <a:gd name="T8" fmla="*/ 22 w 1789"/>
                <a:gd name="T9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9" h="1650">
                  <a:moveTo>
                    <a:pt x="22" y="0"/>
                  </a:moveTo>
                  <a:lnTo>
                    <a:pt x="0" y="0"/>
                  </a:lnTo>
                  <a:lnTo>
                    <a:pt x="1789" y="1650"/>
                  </a:lnTo>
                  <a:lnTo>
                    <a:pt x="1789" y="1628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3"/>
            <p:cNvSpPr/>
            <p:nvPr/>
          </p:nvSpPr>
          <p:spPr bwMode="auto">
            <a:xfrm>
              <a:off x="2397" y="-609"/>
              <a:ext cx="4236" cy="3903"/>
            </a:xfrm>
            <a:custGeom>
              <a:avLst/>
              <a:gdLst>
                <a:gd name="T0" fmla="*/ 24 w 4236"/>
                <a:gd name="T1" fmla="*/ 0 h 3903"/>
                <a:gd name="T2" fmla="*/ 0 w 4236"/>
                <a:gd name="T3" fmla="*/ 0 h 3903"/>
                <a:gd name="T4" fmla="*/ 4236 w 4236"/>
                <a:gd name="T5" fmla="*/ 3903 h 3903"/>
                <a:gd name="T6" fmla="*/ 4236 w 4236"/>
                <a:gd name="T7" fmla="*/ 3883 h 3903"/>
                <a:gd name="T8" fmla="*/ 24 w 4236"/>
                <a:gd name="T9" fmla="*/ 0 h 3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3903">
                  <a:moveTo>
                    <a:pt x="24" y="0"/>
                  </a:moveTo>
                  <a:lnTo>
                    <a:pt x="0" y="0"/>
                  </a:lnTo>
                  <a:lnTo>
                    <a:pt x="4236" y="3903"/>
                  </a:lnTo>
                  <a:lnTo>
                    <a:pt x="4236" y="388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4"/>
            <p:cNvSpPr/>
            <p:nvPr/>
          </p:nvSpPr>
          <p:spPr bwMode="auto">
            <a:xfrm>
              <a:off x="2805" y="-609"/>
              <a:ext cx="3828" cy="3528"/>
            </a:xfrm>
            <a:custGeom>
              <a:avLst/>
              <a:gdLst>
                <a:gd name="T0" fmla="*/ 22 w 3828"/>
                <a:gd name="T1" fmla="*/ 0 h 3528"/>
                <a:gd name="T2" fmla="*/ 0 w 3828"/>
                <a:gd name="T3" fmla="*/ 0 h 3528"/>
                <a:gd name="T4" fmla="*/ 3828 w 3828"/>
                <a:gd name="T5" fmla="*/ 3528 h 3528"/>
                <a:gd name="T6" fmla="*/ 3828 w 3828"/>
                <a:gd name="T7" fmla="*/ 3506 h 3528"/>
                <a:gd name="T8" fmla="*/ 22 w 3828"/>
                <a:gd name="T9" fmla="*/ 0 h 3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8" h="3528">
                  <a:moveTo>
                    <a:pt x="22" y="0"/>
                  </a:moveTo>
                  <a:lnTo>
                    <a:pt x="0" y="0"/>
                  </a:lnTo>
                  <a:lnTo>
                    <a:pt x="3828" y="3528"/>
                  </a:lnTo>
                  <a:lnTo>
                    <a:pt x="3828" y="350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-1045" y="2210"/>
              <a:ext cx="1629" cy="1500"/>
            </a:xfrm>
            <a:custGeom>
              <a:avLst/>
              <a:gdLst>
                <a:gd name="T0" fmla="*/ 0 w 1629"/>
                <a:gd name="T1" fmla="*/ 0 h 1500"/>
                <a:gd name="T2" fmla="*/ 0 w 1629"/>
                <a:gd name="T3" fmla="*/ 20 h 1500"/>
                <a:gd name="T4" fmla="*/ 1605 w 1629"/>
                <a:gd name="T5" fmla="*/ 1500 h 1500"/>
                <a:gd name="T6" fmla="*/ 1629 w 1629"/>
                <a:gd name="T7" fmla="*/ 1500 h 1500"/>
                <a:gd name="T8" fmla="*/ 0 w 1629"/>
                <a:gd name="T9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1500">
                  <a:moveTo>
                    <a:pt x="0" y="0"/>
                  </a:moveTo>
                  <a:lnTo>
                    <a:pt x="0" y="20"/>
                  </a:lnTo>
                  <a:lnTo>
                    <a:pt x="1605" y="1500"/>
                  </a:lnTo>
                  <a:lnTo>
                    <a:pt x="1629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-1045" y="3526"/>
              <a:ext cx="202" cy="184"/>
            </a:xfrm>
            <a:custGeom>
              <a:avLst/>
              <a:gdLst>
                <a:gd name="T0" fmla="*/ 178 w 202"/>
                <a:gd name="T1" fmla="*/ 184 h 184"/>
                <a:gd name="T2" fmla="*/ 202 w 202"/>
                <a:gd name="T3" fmla="*/ 184 h 184"/>
                <a:gd name="T4" fmla="*/ 0 w 202"/>
                <a:gd name="T5" fmla="*/ 0 h 184"/>
                <a:gd name="T6" fmla="*/ 0 w 202"/>
                <a:gd name="T7" fmla="*/ 20 h 184"/>
                <a:gd name="T8" fmla="*/ 178 w 202"/>
                <a:gd name="T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84">
                  <a:moveTo>
                    <a:pt x="178" y="184"/>
                  </a:moveTo>
                  <a:lnTo>
                    <a:pt x="202" y="184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78" y="184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-1045" y="2961"/>
              <a:ext cx="812" cy="749"/>
            </a:xfrm>
            <a:custGeom>
              <a:avLst/>
              <a:gdLst>
                <a:gd name="T0" fmla="*/ 0 w 812"/>
                <a:gd name="T1" fmla="*/ 0 h 749"/>
                <a:gd name="T2" fmla="*/ 0 w 812"/>
                <a:gd name="T3" fmla="*/ 22 h 749"/>
                <a:gd name="T4" fmla="*/ 790 w 812"/>
                <a:gd name="T5" fmla="*/ 749 h 749"/>
                <a:gd name="T6" fmla="*/ 812 w 812"/>
                <a:gd name="T7" fmla="*/ 749 h 749"/>
                <a:gd name="T8" fmla="*/ 0 w 812"/>
                <a:gd name="T9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749">
                  <a:moveTo>
                    <a:pt x="0" y="0"/>
                  </a:moveTo>
                  <a:lnTo>
                    <a:pt x="0" y="22"/>
                  </a:lnTo>
                  <a:lnTo>
                    <a:pt x="790" y="749"/>
                  </a:lnTo>
                  <a:lnTo>
                    <a:pt x="812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8"/>
            <p:cNvSpPr/>
            <p:nvPr/>
          </p:nvSpPr>
          <p:spPr bwMode="auto">
            <a:xfrm>
              <a:off x="-1045" y="2585"/>
              <a:ext cx="1221" cy="1125"/>
            </a:xfrm>
            <a:custGeom>
              <a:avLst/>
              <a:gdLst>
                <a:gd name="T0" fmla="*/ 0 w 1221"/>
                <a:gd name="T1" fmla="*/ 0 h 1125"/>
                <a:gd name="T2" fmla="*/ 0 w 1221"/>
                <a:gd name="T3" fmla="*/ 22 h 1125"/>
                <a:gd name="T4" fmla="*/ 1199 w 1221"/>
                <a:gd name="T5" fmla="*/ 1125 h 1125"/>
                <a:gd name="T6" fmla="*/ 1221 w 1221"/>
                <a:gd name="T7" fmla="*/ 1125 h 1125"/>
                <a:gd name="T8" fmla="*/ 0 w 1221"/>
                <a:gd name="T9" fmla="*/ 0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1125">
                  <a:moveTo>
                    <a:pt x="0" y="0"/>
                  </a:moveTo>
                  <a:lnTo>
                    <a:pt x="0" y="22"/>
                  </a:lnTo>
                  <a:lnTo>
                    <a:pt x="1199" y="1125"/>
                  </a:lnTo>
                  <a:lnTo>
                    <a:pt x="1221" y="1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9"/>
            <p:cNvSpPr/>
            <p:nvPr/>
          </p:nvSpPr>
          <p:spPr bwMode="auto">
            <a:xfrm>
              <a:off x="-1045" y="3338"/>
              <a:ext cx="404" cy="372"/>
            </a:xfrm>
            <a:custGeom>
              <a:avLst/>
              <a:gdLst>
                <a:gd name="T0" fmla="*/ 0 w 404"/>
                <a:gd name="T1" fmla="*/ 0 h 372"/>
                <a:gd name="T2" fmla="*/ 0 w 404"/>
                <a:gd name="T3" fmla="*/ 20 h 372"/>
                <a:gd name="T4" fmla="*/ 382 w 404"/>
                <a:gd name="T5" fmla="*/ 372 h 372"/>
                <a:gd name="T6" fmla="*/ 404 w 404"/>
                <a:gd name="T7" fmla="*/ 372 h 372"/>
                <a:gd name="T8" fmla="*/ 0 w 404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372">
                  <a:moveTo>
                    <a:pt x="0" y="0"/>
                  </a:moveTo>
                  <a:lnTo>
                    <a:pt x="0" y="20"/>
                  </a:lnTo>
                  <a:lnTo>
                    <a:pt x="382" y="372"/>
                  </a:lnTo>
                  <a:lnTo>
                    <a:pt x="4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70"/>
            <p:cNvSpPr/>
            <p:nvPr/>
          </p:nvSpPr>
          <p:spPr bwMode="auto">
            <a:xfrm>
              <a:off x="-1045" y="1459"/>
              <a:ext cx="2443" cy="2251"/>
            </a:xfrm>
            <a:custGeom>
              <a:avLst/>
              <a:gdLst>
                <a:gd name="T0" fmla="*/ 0 w 2443"/>
                <a:gd name="T1" fmla="*/ 0 h 2251"/>
                <a:gd name="T2" fmla="*/ 0 w 2443"/>
                <a:gd name="T3" fmla="*/ 21 h 2251"/>
                <a:gd name="T4" fmla="*/ 2421 w 2443"/>
                <a:gd name="T5" fmla="*/ 2251 h 2251"/>
                <a:gd name="T6" fmla="*/ 2443 w 2443"/>
                <a:gd name="T7" fmla="*/ 2251 h 2251"/>
                <a:gd name="T8" fmla="*/ 0 w 2443"/>
                <a:gd name="T9" fmla="*/ 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3" h="2251">
                  <a:moveTo>
                    <a:pt x="0" y="0"/>
                  </a:moveTo>
                  <a:lnTo>
                    <a:pt x="0" y="21"/>
                  </a:lnTo>
                  <a:lnTo>
                    <a:pt x="2421" y="2251"/>
                  </a:lnTo>
                  <a:lnTo>
                    <a:pt x="2443" y="22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1"/>
            <p:cNvSpPr/>
            <p:nvPr/>
          </p:nvSpPr>
          <p:spPr bwMode="auto">
            <a:xfrm>
              <a:off x="-1045" y="3149"/>
              <a:ext cx="608" cy="561"/>
            </a:xfrm>
            <a:custGeom>
              <a:avLst/>
              <a:gdLst>
                <a:gd name="T0" fmla="*/ 0 w 608"/>
                <a:gd name="T1" fmla="*/ 0 h 561"/>
                <a:gd name="T2" fmla="*/ 0 w 608"/>
                <a:gd name="T3" fmla="*/ 20 h 561"/>
                <a:gd name="T4" fmla="*/ 586 w 608"/>
                <a:gd name="T5" fmla="*/ 561 h 561"/>
                <a:gd name="T6" fmla="*/ 608 w 608"/>
                <a:gd name="T7" fmla="*/ 561 h 561"/>
                <a:gd name="T8" fmla="*/ 0 w 608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61">
                  <a:moveTo>
                    <a:pt x="0" y="0"/>
                  </a:moveTo>
                  <a:lnTo>
                    <a:pt x="0" y="20"/>
                  </a:lnTo>
                  <a:lnTo>
                    <a:pt x="586" y="561"/>
                  </a:lnTo>
                  <a:lnTo>
                    <a:pt x="608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2"/>
            <p:cNvSpPr/>
            <p:nvPr/>
          </p:nvSpPr>
          <p:spPr bwMode="auto">
            <a:xfrm>
              <a:off x="-1045" y="2773"/>
              <a:ext cx="1016" cy="937"/>
            </a:xfrm>
            <a:custGeom>
              <a:avLst/>
              <a:gdLst>
                <a:gd name="T0" fmla="*/ 0 w 1016"/>
                <a:gd name="T1" fmla="*/ 0 h 937"/>
                <a:gd name="T2" fmla="*/ 0 w 1016"/>
                <a:gd name="T3" fmla="*/ 22 h 937"/>
                <a:gd name="T4" fmla="*/ 994 w 1016"/>
                <a:gd name="T5" fmla="*/ 937 h 937"/>
                <a:gd name="T6" fmla="*/ 1016 w 1016"/>
                <a:gd name="T7" fmla="*/ 937 h 937"/>
                <a:gd name="T8" fmla="*/ 0 w 1016"/>
                <a:gd name="T9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6" h="937">
                  <a:moveTo>
                    <a:pt x="0" y="0"/>
                  </a:moveTo>
                  <a:lnTo>
                    <a:pt x="0" y="22"/>
                  </a:lnTo>
                  <a:lnTo>
                    <a:pt x="994" y="937"/>
                  </a:lnTo>
                  <a:lnTo>
                    <a:pt x="1016" y="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C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9"/>
          <p:cNvSpPr/>
          <p:nvPr userDrawn="1"/>
        </p:nvSpPr>
        <p:spPr bwMode="auto">
          <a:xfrm>
            <a:off x="0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9"/>
          <p:cNvSpPr/>
          <p:nvPr userDrawn="1"/>
        </p:nvSpPr>
        <p:spPr bwMode="auto">
          <a:xfrm>
            <a:off x="1492583" y="0"/>
            <a:ext cx="8116150" cy="6858000"/>
          </a:xfrm>
          <a:custGeom>
            <a:avLst/>
            <a:gdLst>
              <a:gd name="T0" fmla="*/ 3034 w 6038"/>
              <a:gd name="T1" fmla="*/ 5102 h 5102"/>
              <a:gd name="T2" fmla="*/ 0 w 6038"/>
              <a:gd name="T3" fmla="*/ 5102 h 5102"/>
              <a:gd name="T4" fmla="*/ 0 w 6038"/>
              <a:gd name="T5" fmla="*/ 0 h 5102"/>
              <a:gd name="T6" fmla="*/ 6038 w 6038"/>
              <a:gd name="T7" fmla="*/ 0 h 5102"/>
              <a:gd name="T8" fmla="*/ 3034 w 6038"/>
              <a:gd name="T9" fmla="*/ 5102 h 5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38" h="5102">
                <a:moveTo>
                  <a:pt x="3034" y="5102"/>
                </a:moveTo>
                <a:lnTo>
                  <a:pt x="0" y="5102"/>
                </a:lnTo>
                <a:lnTo>
                  <a:pt x="0" y="0"/>
                </a:lnTo>
                <a:lnTo>
                  <a:pt x="6038" y="0"/>
                </a:lnTo>
                <a:lnTo>
                  <a:pt x="3034" y="5102"/>
                </a:lnTo>
                <a:close/>
              </a:path>
            </a:pathLst>
          </a:custGeom>
          <a:solidFill>
            <a:srgbClr val="1F2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48F1-D5C3-4CDE-9323-4FFA7423F811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1931F-014B-431B-B64B-61A8EF77B8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 advClick="0" advTm="5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737822" y="2274866"/>
            <a:ext cx="5488679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系统方案设计</a:t>
            </a: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60000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7538" y="1482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72713" y="714385"/>
            <a:ext cx="504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Impact" panose="020B0806030902050204" pitchFamily="34" charset="0"/>
              </a:rPr>
              <a:t>系统运行 </a:t>
            </a:r>
            <a:r>
              <a:rPr lang="en-US" altLang="zh-CN" sz="3600" dirty="0">
                <a:solidFill>
                  <a:srgbClr val="FFFF00"/>
                </a:solidFill>
                <a:latin typeface="Impact" panose="020B0806030902050204" pitchFamily="34" charset="0"/>
              </a:rPr>
              <a:t>— — </a:t>
            </a:r>
            <a:r>
              <a:rPr lang="zh-CN" altLang="en-US" sz="3600" dirty="0">
                <a:solidFill>
                  <a:srgbClr val="FFFF00"/>
                </a:solidFill>
                <a:latin typeface="Impact" panose="020B0806030902050204" pitchFamily="34" charset="0"/>
              </a:rPr>
              <a:t>视场扫描</a:t>
            </a:r>
          </a:p>
        </p:txBody>
      </p:sp>
      <p:pic>
        <p:nvPicPr>
          <p:cNvPr id="5" name="媒体1_1">
            <a:hlinkClick r:id="" action="ppaction://media"/>
            <a:extLst>
              <a:ext uri="{FF2B5EF4-FFF2-40B4-BE49-F238E27FC236}">
                <a16:creationId xmlns:a16="http://schemas.microsoft.com/office/drawing/2014/main" id="{FE0CD9B2-4D1E-4D0C-A050-DC3DCCBDF5A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7132" y="1565030"/>
            <a:ext cx="8257736" cy="464497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7538" y="1482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72713" y="560610"/>
            <a:ext cx="504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Impact" panose="020B0806030902050204" pitchFamily="34" charset="0"/>
              </a:rPr>
              <a:t>系统运行 </a:t>
            </a:r>
            <a:r>
              <a:rPr lang="en-US" altLang="zh-CN" sz="3600" dirty="0">
                <a:solidFill>
                  <a:srgbClr val="FFFF00"/>
                </a:solidFill>
                <a:latin typeface="Impact" panose="020B0806030902050204" pitchFamily="34" charset="0"/>
              </a:rPr>
              <a:t>— — </a:t>
            </a:r>
            <a:r>
              <a:rPr lang="zh-CN" altLang="en-US" sz="3600" dirty="0">
                <a:solidFill>
                  <a:srgbClr val="FFFF00"/>
                </a:solidFill>
                <a:latin typeface="Impact" panose="020B0806030902050204" pitchFamily="34" charset="0"/>
              </a:rPr>
              <a:t>程序应用</a:t>
            </a:r>
          </a:p>
        </p:txBody>
      </p:sp>
      <p:pic>
        <p:nvPicPr>
          <p:cNvPr id="4" name="媒体2_1">
            <a:hlinkClick r:id="" action="ppaction://media"/>
            <a:extLst>
              <a:ext uri="{FF2B5EF4-FFF2-40B4-BE49-F238E27FC236}">
                <a16:creationId xmlns:a16="http://schemas.microsoft.com/office/drawing/2014/main" id="{3D39F3EA-1096-4024-9133-5CBF1101982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4903" y="1206941"/>
            <a:ext cx="9476935" cy="533077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7538" y="1482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034377" y="560610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  <a:latin typeface="Impact" panose="020B0806030902050204" pitchFamily="34" charset="0"/>
              </a:rPr>
              <a:t>系统运行 </a:t>
            </a:r>
            <a:r>
              <a:rPr lang="en-US" altLang="zh-CN" sz="3600" dirty="0">
                <a:solidFill>
                  <a:srgbClr val="FFFF00"/>
                </a:solidFill>
                <a:latin typeface="Impact" panose="020B0806030902050204" pitchFamily="34" charset="0"/>
              </a:rPr>
              <a:t>— — </a:t>
            </a:r>
            <a:r>
              <a:rPr lang="zh-CN" altLang="en-US" sz="3600" dirty="0">
                <a:solidFill>
                  <a:srgbClr val="FFFF00"/>
                </a:solidFill>
                <a:latin typeface="Impact" panose="020B0806030902050204" pitchFamily="34" charset="0"/>
              </a:rPr>
              <a:t>试校</a:t>
            </a:r>
          </a:p>
        </p:txBody>
      </p:sp>
      <p:pic>
        <p:nvPicPr>
          <p:cNvPr id="5" name="媒体3_1">
            <a:hlinkClick r:id="" action="ppaction://media"/>
            <a:extLst>
              <a:ext uri="{FF2B5EF4-FFF2-40B4-BE49-F238E27FC236}">
                <a16:creationId xmlns:a16="http://schemas.microsoft.com/office/drawing/2014/main" id="{A3E50B33-F72D-4284-882A-5917F35EF60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5199" y="1403253"/>
            <a:ext cx="7721600" cy="4343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6" y="883776"/>
            <a:ext cx="7454096" cy="55905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56631" y="67408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系统硬件设施</a:t>
            </a:r>
          </a:p>
        </p:txBody>
      </p:sp>
      <p:sp>
        <p:nvSpPr>
          <p:cNvPr id="5" name="椭圆 4"/>
          <p:cNvSpPr/>
          <p:nvPr/>
        </p:nvSpPr>
        <p:spPr>
          <a:xfrm>
            <a:off x="8207411" y="1688318"/>
            <a:ext cx="216000" cy="21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97072" y="2520466"/>
            <a:ext cx="216000" cy="21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197072" y="3346268"/>
            <a:ext cx="216000" cy="21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191095" y="5010564"/>
            <a:ext cx="216000" cy="216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197072" y="4182460"/>
            <a:ext cx="216000" cy="21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735952" y="157068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  机：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采集信息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35952" y="239763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轨：支撑龙门架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56631" y="322863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龙门架：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纵向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移动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56631" y="405962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工作台：承放工件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56631" y="489062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机器人：实行焊接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939478" y="2526738"/>
            <a:ext cx="10313043" cy="3321934"/>
            <a:chOff x="625033" y="763929"/>
            <a:chExt cx="10313043" cy="3321934"/>
          </a:xfrm>
        </p:grpSpPr>
        <p:sp>
          <p:nvSpPr>
            <p:cNvPr id="4" name="文本框 3"/>
            <p:cNvSpPr txBox="1"/>
            <p:nvPr/>
          </p:nvSpPr>
          <p:spPr>
            <a:xfrm>
              <a:off x="920569" y="948589"/>
              <a:ext cx="677108" cy="296491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FFFF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软件设计与流程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0040" y="21852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视场扫描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72371" y="21852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信息提取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14702" y="21852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信息整合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297361" y="216328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定位焊缝</a:t>
              </a: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3430427" y="2226155"/>
              <a:ext cx="762514" cy="48463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右箭头 14"/>
            <p:cNvSpPr/>
            <p:nvPr/>
          </p:nvSpPr>
          <p:spPr>
            <a:xfrm>
              <a:off x="5972758" y="2185256"/>
              <a:ext cx="762514" cy="48463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右箭头 15"/>
            <p:cNvSpPr/>
            <p:nvPr/>
          </p:nvSpPr>
          <p:spPr>
            <a:xfrm>
              <a:off x="8485253" y="2226155"/>
              <a:ext cx="762514" cy="48463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25033" y="763929"/>
              <a:ext cx="10313043" cy="3321934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585205" y="1127282"/>
            <a:ext cx="675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20090"/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手眼标定完成后，软件运算分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为四个过程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720090"/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视场扫描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信息提取</a:t>
            </a:r>
            <a:r>
              <a:rPr lang="zh-CN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信息整合、定位焊缝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41795" y="6221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分割算法</a:t>
            </a:r>
          </a:p>
        </p:txBody>
      </p:sp>
      <p:pic>
        <p:nvPicPr>
          <p:cNvPr id="8" name="图片 7" descr="QQ图片202007032200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680" y="1035005"/>
            <a:ext cx="3360143" cy="47879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24078" y="264417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just"/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分割算法由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基于残差模块的精确高效语义分割网络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实现，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采用编码</a:t>
            </a:r>
            <a:r>
              <a:rPr lang="en-US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解码架构进行端到端的网络训练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，生成与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输入图像大小一致的分割结果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41795" y="6221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边缘检测算法</a:t>
            </a:r>
          </a:p>
        </p:txBody>
      </p:sp>
      <p:pic>
        <p:nvPicPr>
          <p:cNvPr id="6" name="图片 5" descr="rcfne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925" y="1505243"/>
            <a:ext cx="2735186" cy="4132808"/>
          </a:xfrm>
          <a:prstGeom prst="rect">
            <a:avLst/>
          </a:prstGeom>
        </p:spPr>
      </p:pic>
      <p:pic>
        <p:nvPicPr>
          <p:cNvPr id="5" name="图片 4" descr="C:\Users\冯琳\Downloads\camera2-5----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9" y="3906472"/>
            <a:ext cx="3343282" cy="208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冯琳\Downloads\camera2-5----.bmp_.bmp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531" y="3906472"/>
            <a:ext cx="3343281" cy="20892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029588" y="174109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just"/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lang="en-US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VGG16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的超精确卷积边缘检测网络，通过级联结构融合特征，多尺度多融合的网络结构十分有助于学习边缘检测的信息，使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边缘检测效果完全满足工业需求。</a:t>
            </a:r>
            <a:endParaRPr lang="zh-CN" altLang="en-US" sz="2400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41795" y="62216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字符检测与字符识别算法</a:t>
            </a:r>
          </a:p>
        </p:txBody>
      </p:sp>
      <p:pic>
        <p:nvPicPr>
          <p:cNvPr id="5" name="图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39" y="1664104"/>
            <a:ext cx="2318525" cy="207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260" y="1927745"/>
            <a:ext cx="3557001" cy="176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26" y="4272890"/>
            <a:ext cx="6695860" cy="10573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39068" y="2749396"/>
            <a:ext cx="28346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字符识别网络将字符串分割成字符，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提取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特征进行分类识别，然后将识别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结果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重新组合成字符串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，与字符库对比，得到最终字符识别结果。</a:t>
            </a:r>
          </a:p>
        </p:txBody>
      </p:sp>
      <p:sp>
        <p:nvSpPr>
          <p:cNvPr id="3" name="矩形 2"/>
          <p:cNvSpPr/>
          <p:nvPr/>
        </p:nvSpPr>
        <p:spPr>
          <a:xfrm>
            <a:off x="8439067" y="1427163"/>
            <a:ext cx="2834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首先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基于深度学习的字符检测网络，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提取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文本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矩形框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41795" y="6221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工件合并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0" y="3270738"/>
            <a:ext cx="11714911" cy="33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C:\Users\冯琳\Desktop\工件合并结果图000 (1).bmp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36" y="514444"/>
            <a:ext cx="3356375" cy="26791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41795" y="1372008"/>
            <a:ext cx="7671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三维转换将</a:t>
            </a:r>
            <a:r>
              <a:rPr lang="en-US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MASK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转换成三维点云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遍历求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对应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点距离，合并距离小于一定阈值的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各个点云，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不断循环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点云合并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，直至</a:t>
            </a:r>
            <a:r>
              <a:rPr lang="zh-CN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点云数目不再更新，表示合并完成。</a:t>
            </a:r>
            <a:endParaRPr lang="zh-CN" altLang="en-US" sz="2400" b="1" dirty="0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41795" y="6221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工件匹配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49" y="1928764"/>
            <a:ext cx="3174792" cy="413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冯琳\Downloads\9号工件匹配结果图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64" y="3305791"/>
            <a:ext cx="2293192" cy="322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C:\Users\冯琳\Downloads\3号工件匹配结果图.bmp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1" y="3298100"/>
            <a:ext cx="3625854" cy="32323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610642" y="1145386"/>
            <a:ext cx="4448909" cy="1600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将工件合并得到的三维点云，与标准模型点云，先后利用</a:t>
            </a:r>
            <a:r>
              <a:rPr lang="en-US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SAC-IA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粗匹配与</a:t>
            </a:r>
            <a:r>
              <a:rPr lang="en-US" altLang="zh-CN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ICP</a:t>
            </a:r>
            <a:r>
              <a:rPr lang="zh-CN" altLang="en-US" sz="2400" dirty="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精匹配算法，实现完美匹配。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737822" y="2274866"/>
            <a:ext cx="5488679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DIN" pitchFamily="50" charset="0"/>
                <a:cs typeface="+mn-ea"/>
                <a:sym typeface="+mn-lt"/>
              </a:rPr>
              <a:t>研究应用</a:t>
            </a:r>
          </a:p>
        </p:txBody>
      </p:sp>
    </p:spTree>
  </p:cSld>
  <p:clrMapOvr>
    <a:masterClrMapping/>
  </p:clrMapOvr>
  <p:transition spd="med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60000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4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蓝色 II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4A5D"/>
      </a:accent1>
      <a:accent2>
        <a:srgbClr val="E66C22"/>
      </a:accent2>
      <a:accent3>
        <a:srgbClr val="808080"/>
      </a:accent3>
      <a:accent4>
        <a:srgbClr val="6286A6"/>
      </a:accent4>
      <a:accent5>
        <a:srgbClr val="587B9A"/>
      </a:accent5>
      <a:accent6>
        <a:srgbClr val="3D556B"/>
      </a:accent6>
      <a:hlink>
        <a:srgbClr val="354A5D"/>
      </a:hlink>
      <a:folHlink>
        <a:srgbClr val="BFBFBF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蓝色 II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6286A6"/>
    </a:accent4>
    <a:accent5>
      <a:srgbClr val="587B9A"/>
    </a:accent5>
    <a:accent6>
      <a:srgbClr val="3D556B"/>
    </a:accent6>
    <a:hlink>
      <a:srgbClr val="354A5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300</Words>
  <Application>Microsoft Office PowerPoint</Application>
  <PresentationFormat>宽屏</PresentationFormat>
  <Paragraphs>41</Paragraphs>
  <Slides>12</Slides>
  <Notes>12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DIN</vt:lpstr>
      <vt:lpstr>宋体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何 豐郴tion</cp:lastModifiedBy>
  <cp:revision>84</cp:revision>
  <dcterms:created xsi:type="dcterms:W3CDTF">2017-07-26T12:24:00Z</dcterms:created>
  <dcterms:modified xsi:type="dcterms:W3CDTF">2021-08-19T08:15:11Z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